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35.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36.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41.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660" r:id="rId2"/>
  </p:sldMasterIdLst>
  <p:notesMasterIdLst>
    <p:notesMasterId r:id="rId67"/>
  </p:notesMasterIdLst>
  <p:sldIdLst>
    <p:sldId id="256" r:id="rId3"/>
    <p:sldId id="257" r:id="rId4"/>
    <p:sldId id="258" r:id="rId5"/>
    <p:sldId id="259" r:id="rId6"/>
    <p:sldId id="260" r:id="rId7"/>
    <p:sldId id="261" r:id="rId8"/>
    <p:sldId id="351" r:id="rId9"/>
    <p:sldId id="289" r:id="rId10"/>
    <p:sldId id="290" r:id="rId11"/>
    <p:sldId id="352" r:id="rId12"/>
    <p:sldId id="353" r:id="rId13"/>
    <p:sldId id="354" r:id="rId14"/>
    <p:sldId id="355" r:id="rId15"/>
    <p:sldId id="356" r:id="rId16"/>
    <p:sldId id="357" r:id="rId17"/>
    <p:sldId id="358" r:id="rId18"/>
    <p:sldId id="281" r:id="rId19"/>
    <p:sldId id="360" r:id="rId20"/>
    <p:sldId id="361" r:id="rId21"/>
    <p:sldId id="362" r:id="rId22"/>
    <p:sldId id="363" r:id="rId23"/>
    <p:sldId id="364" r:id="rId24"/>
    <p:sldId id="291" r:id="rId25"/>
    <p:sldId id="345" r:id="rId26"/>
    <p:sldId id="368" r:id="rId27"/>
    <p:sldId id="369" r:id="rId28"/>
    <p:sldId id="371" r:id="rId29"/>
    <p:sldId id="373" r:id="rId30"/>
    <p:sldId id="374" r:id="rId31"/>
    <p:sldId id="375" r:id="rId32"/>
    <p:sldId id="376" r:id="rId33"/>
    <p:sldId id="377" r:id="rId34"/>
    <p:sldId id="378" r:id="rId35"/>
    <p:sldId id="379" r:id="rId36"/>
    <p:sldId id="382" r:id="rId37"/>
    <p:sldId id="293" r:id="rId38"/>
    <p:sldId id="383" r:id="rId39"/>
    <p:sldId id="295" r:id="rId40"/>
    <p:sldId id="296" r:id="rId41"/>
    <p:sldId id="297" r:id="rId42"/>
    <p:sldId id="298" r:id="rId43"/>
    <p:sldId id="299" r:id="rId44"/>
    <p:sldId id="348" r:id="rId45"/>
    <p:sldId id="349" r:id="rId46"/>
    <p:sldId id="350" r:id="rId47"/>
    <p:sldId id="308" r:id="rId48"/>
    <p:sldId id="309" r:id="rId49"/>
    <p:sldId id="310" r:id="rId50"/>
    <p:sldId id="311" r:id="rId51"/>
    <p:sldId id="324" r:id="rId52"/>
    <p:sldId id="386" r:id="rId53"/>
    <p:sldId id="328" r:id="rId54"/>
    <p:sldId id="332" r:id="rId55"/>
    <p:sldId id="333" r:id="rId56"/>
    <p:sldId id="335" r:id="rId57"/>
    <p:sldId id="336" r:id="rId58"/>
    <p:sldId id="384" r:id="rId59"/>
    <p:sldId id="385" r:id="rId60"/>
    <p:sldId id="337" r:id="rId61"/>
    <p:sldId id="338" r:id="rId62"/>
    <p:sldId id="339" r:id="rId63"/>
    <p:sldId id="340" r:id="rId64"/>
    <p:sldId id="341" r:id="rId65"/>
    <p:sldId id="342" r:id="rId66"/>
  </p:sldIdLst>
  <p:sldSz cx="12192000" cy="6858000"/>
  <p:notesSz cx="7053263"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96" roundtripDataSignature="AMtx7mjFsvGoiucbtr1tPaYHjSa6hxhNx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4" y="108"/>
      </p:cViewPr>
      <p:guideLst>
        <p:guide orient="horz" pos="2160"/>
        <p:guide pos="3840"/>
      </p:guideLst>
    </p:cSldViewPr>
  </p:slideViewPr>
  <p:notesTextViewPr>
    <p:cViewPr>
      <p:scale>
        <a:sx n="1" d="1"/>
        <a:sy n="1" d="1"/>
      </p:scale>
      <p:origin x="0" y="0"/>
    </p:cViewPr>
  </p:notesTextViewPr>
  <p:notesViewPr>
    <p:cSldViewPr snapToGrid="0">
      <p:cViewPr varScale="1">
        <p:scale>
          <a:sx n="50" d="100"/>
          <a:sy n="50" d="100"/>
        </p:scale>
        <p:origin x="2680" y="2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97"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9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100"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98"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96" Type="http://customschemas.google.com/relationships/presentationmetadata" Target="metadata"/></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dirty="0"/>
              <a:t>DIBELS</a:t>
            </a:r>
          </a:p>
          <a:p>
            <a:pPr>
              <a:defRPr sz="2400"/>
            </a:pPr>
            <a:r>
              <a:rPr lang="en-US" sz="2400" dirty="0"/>
              <a:t>Dynamic Indicators of Basic Early Literacy Skills</a:t>
            </a:r>
          </a:p>
          <a:p>
            <a:pPr>
              <a:defRPr sz="2400"/>
            </a:pPr>
            <a:r>
              <a:rPr lang="en-US" sz="2400" dirty="0"/>
              <a:t>Second Grade 2019-2020</a:t>
            </a:r>
          </a:p>
          <a:p>
            <a:pPr>
              <a:defRPr sz="2400"/>
            </a:pPr>
            <a:endParaRPr lang="en-US" sz="2400" dirty="0"/>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Well Below Benchmark </c:v>
                </c:pt>
              </c:strCache>
            </c:strRef>
          </c:tx>
          <c:spPr>
            <a:solidFill>
              <a:schemeClr val="accent1"/>
            </a:solidFill>
            <a:ln>
              <a:noFill/>
            </a:ln>
            <a:effectLst/>
          </c:spPr>
          <c:invertIfNegative val="0"/>
          <c:dLbls>
            <c:dLbl>
              <c:idx val="0"/>
              <c:layout>
                <c:manualLayout>
                  <c:x val="0"/>
                  <c:y val="-1.163948430810686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199-420F-A0F8-61AA8D7CA312}"/>
                </c:ext>
              </c:extLst>
            </c:dLbl>
            <c:dLbl>
              <c:idx val="1"/>
              <c:layout>
                <c:manualLayout>
                  <c:x val="1.736111111111111E-3"/>
                  <c:y val="-2.174888089391801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199-420F-A0F8-61AA8D7CA31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Sheet1!$A$3:$A$4</c:f>
              <c:strCache>
                <c:ptCount val="2"/>
                <c:pt idx="0">
                  <c:v>BOY (Beginning of the Year)</c:v>
                </c:pt>
                <c:pt idx="1">
                  <c:v>MOY (Middle of Year) </c:v>
                </c:pt>
              </c:strCache>
            </c:strRef>
          </c:cat>
          <c:val>
            <c:numRef>
              <c:f>Sheet1!$B$3:$B$4</c:f>
              <c:numCache>
                <c:formatCode>General</c:formatCode>
                <c:ptCount val="2"/>
                <c:pt idx="0">
                  <c:v>1</c:v>
                </c:pt>
                <c:pt idx="1">
                  <c:v>1</c:v>
                </c:pt>
              </c:numCache>
            </c:numRef>
          </c:val>
          <c:extLst>
            <c:ext xmlns:c16="http://schemas.microsoft.com/office/drawing/2014/chart" uri="{C3380CC4-5D6E-409C-BE32-E72D297353CC}">
              <c16:uniqueId val="{00000002-1199-420F-A0F8-61AA8D7CA312}"/>
            </c:ext>
          </c:extLst>
        </c:ser>
        <c:ser>
          <c:idx val="1"/>
          <c:order val="1"/>
          <c:tx>
            <c:strRef>
              <c:f>Sheet1!$C$1</c:f>
              <c:strCache>
                <c:ptCount val="1"/>
                <c:pt idx="0">
                  <c:v>Below Benchmark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Sheet1!$A$3:$A$4</c:f>
              <c:strCache>
                <c:ptCount val="2"/>
                <c:pt idx="0">
                  <c:v>BOY (Beginning of the Year)</c:v>
                </c:pt>
                <c:pt idx="1">
                  <c:v>MOY (Middle of Year) </c:v>
                </c:pt>
              </c:strCache>
            </c:strRef>
          </c:cat>
          <c:val>
            <c:numRef>
              <c:f>Sheet1!$C$3:$C$4</c:f>
              <c:numCache>
                <c:formatCode>General</c:formatCode>
                <c:ptCount val="2"/>
                <c:pt idx="0">
                  <c:v>3</c:v>
                </c:pt>
                <c:pt idx="1">
                  <c:v>2</c:v>
                </c:pt>
              </c:numCache>
            </c:numRef>
          </c:val>
          <c:extLst>
            <c:ext xmlns:c16="http://schemas.microsoft.com/office/drawing/2014/chart" uri="{C3380CC4-5D6E-409C-BE32-E72D297353CC}">
              <c16:uniqueId val="{00000003-1199-420F-A0F8-61AA8D7CA312}"/>
            </c:ext>
          </c:extLst>
        </c:ser>
        <c:ser>
          <c:idx val="2"/>
          <c:order val="2"/>
          <c:tx>
            <c:strRef>
              <c:f>Sheet1!$D$1</c:f>
              <c:strCache>
                <c:ptCount val="1"/>
                <c:pt idx="0">
                  <c:v>At or Above Benchmark</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Sheet1!$A$3:$A$4</c:f>
              <c:strCache>
                <c:ptCount val="2"/>
                <c:pt idx="0">
                  <c:v>BOY (Beginning of the Year)</c:v>
                </c:pt>
                <c:pt idx="1">
                  <c:v>MOY (Middle of Year) </c:v>
                </c:pt>
              </c:strCache>
            </c:strRef>
          </c:cat>
          <c:val>
            <c:numRef>
              <c:f>Sheet1!$D$3:$D$4</c:f>
              <c:numCache>
                <c:formatCode>General</c:formatCode>
                <c:ptCount val="2"/>
                <c:pt idx="0">
                  <c:v>47</c:v>
                </c:pt>
                <c:pt idx="1">
                  <c:v>46</c:v>
                </c:pt>
              </c:numCache>
            </c:numRef>
          </c:val>
          <c:extLst>
            <c:ext xmlns:c16="http://schemas.microsoft.com/office/drawing/2014/chart" uri="{C3380CC4-5D6E-409C-BE32-E72D297353CC}">
              <c16:uniqueId val="{00000004-1199-420F-A0F8-61AA8D7CA312}"/>
            </c:ext>
          </c:extLst>
        </c:ser>
        <c:dLbls>
          <c:dLblPos val="inEnd"/>
          <c:showLegendKey val="0"/>
          <c:showVal val="1"/>
          <c:showCatName val="0"/>
          <c:showSerName val="0"/>
          <c:showPercent val="0"/>
          <c:showBubbleSize val="0"/>
        </c:dLbls>
        <c:gapWidth val="219"/>
        <c:overlap val="-27"/>
        <c:axId val="459837512"/>
        <c:axId val="459837904"/>
      </c:barChart>
      <c:catAx>
        <c:axId val="459837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59837904"/>
        <c:crosses val="autoZero"/>
        <c:auto val="1"/>
        <c:lblAlgn val="ctr"/>
        <c:lblOffset val="100"/>
        <c:noMultiLvlLbl val="0"/>
      </c:catAx>
      <c:valAx>
        <c:axId val="459837904"/>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4598375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Social</a:t>
            </a:r>
            <a:r>
              <a:rPr lang="en-US" baseline="0" dirty="0"/>
              <a:t> Media</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1"/>
          <c:order val="0"/>
          <c:tx>
            <c:strRef>
              <c:f>Sheet1!$C$1</c:f>
              <c:strCache>
                <c:ptCount val="1"/>
                <c:pt idx="0">
                  <c:v>2019</c:v>
                </c:pt>
              </c:strCache>
            </c:strRef>
          </c:tx>
          <c:spPr>
            <a:solidFill>
              <a:schemeClr val="accent2"/>
            </a:solidFill>
            <a:ln>
              <a:noFill/>
            </a:ln>
            <a:effectLst/>
            <a:sp3d/>
          </c:spPr>
          <c:invertIfNegative val="0"/>
          <c:cat>
            <c:strRef>
              <c:f>Sheet1!$A$2:$A$3</c:f>
              <c:strCache>
                <c:ptCount val="2"/>
                <c:pt idx="0">
                  <c:v>Facebook Followers</c:v>
                </c:pt>
                <c:pt idx="1">
                  <c:v>Instagram Followers</c:v>
                </c:pt>
              </c:strCache>
            </c:strRef>
          </c:cat>
          <c:val>
            <c:numRef>
              <c:f>Sheet1!$C$2:$C$3</c:f>
              <c:numCache>
                <c:formatCode>#,##0</c:formatCode>
                <c:ptCount val="2"/>
                <c:pt idx="0">
                  <c:v>3453</c:v>
                </c:pt>
                <c:pt idx="1">
                  <c:v>1202</c:v>
                </c:pt>
              </c:numCache>
            </c:numRef>
          </c:val>
          <c:extLst>
            <c:ext xmlns:c16="http://schemas.microsoft.com/office/drawing/2014/chart" uri="{C3380CC4-5D6E-409C-BE32-E72D297353CC}">
              <c16:uniqueId val="{00000001-524A-4314-A214-2E75CF39F754}"/>
            </c:ext>
          </c:extLst>
        </c:ser>
        <c:ser>
          <c:idx val="2"/>
          <c:order val="1"/>
          <c:tx>
            <c:strRef>
              <c:f>Sheet1!$D$1</c:f>
              <c:strCache>
                <c:ptCount val="1"/>
                <c:pt idx="0">
                  <c:v>2020</c:v>
                </c:pt>
              </c:strCache>
            </c:strRef>
          </c:tx>
          <c:spPr>
            <a:solidFill>
              <a:schemeClr val="accent3"/>
            </a:solidFill>
            <a:ln>
              <a:noFill/>
            </a:ln>
            <a:effectLst/>
            <a:sp3d/>
          </c:spPr>
          <c:invertIfNegative val="0"/>
          <c:cat>
            <c:strRef>
              <c:f>Sheet1!$A$2:$A$3</c:f>
              <c:strCache>
                <c:ptCount val="2"/>
                <c:pt idx="0">
                  <c:v>Facebook Followers</c:v>
                </c:pt>
                <c:pt idx="1">
                  <c:v>Instagram Followers</c:v>
                </c:pt>
              </c:strCache>
            </c:strRef>
          </c:cat>
          <c:val>
            <c:numRef>
              <c:f>Sheet1!$D$2:$D$3</c:f>
              <c:numCache>
                <c:formatCode>#,##0</c:formatCode>
                <c:ptCount val="2"/>
                <c:pt idx="0">
                  <c:v>4819</c:v>
                </c:pt>
                <c:pt idx="1">
                  <c:v>1700</c:v>
                </c:pt>
              </c:numCache>
            </c:numRef>
          </c:val>
          <c:extLst>
            <c:ext xmlns:c16="http://schemas.microsoft.com/office/drawing/2014/chart" uri="{C3380CC4-5D6E-409C-BE32-E72D297353CC}">
              <c16:uniqueId val="{00000002-524A-4314-A214-2E75CF39F754}"/>
            </c:ext>
          </c:extLst>
        </c:ser>
        <c:dLbls>
          <c:showLegendKey val="0"/>
          <c:showVal val="0"/>
          <c:showCatName val="0"/>
          <c:showSerName val="0"/>
          <c:showPercent val="0"/>
          <c:showBubbleSize val="0"/>
        </c:dLbls>
        <c:gapWidth val="150"/>
        <c:shape val="box"/>
        <c:axId val="134732848"/>
        <c:axId val="134738256"/>
        <c:axId val="0"/>
      </c:bar3DChart>
      <c:catAx>
        <c:axId val="13473284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4738256"/>
        <c:crosses val="autoZero"/>
        <c:auto val="1"/>
        <c:lblAlgn val="ctr"/>
        <c:lblOffset val="100"/>
        <c:noMultiLvlLbl val="0"/>
      </c:catAx>
      <c:valAx>
        <c:axId val="1347382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47328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Parent</a:t>
            </a:r>
            <a:r>
              <a:rPr lang="en-US" baseline="0" dirty="0"/>
              <a:t> Volunteers</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2017-2018</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2"/>
                <c:pt idx="1">
                  <c:v>Parent Volunteers</c:v>
                </c:pt>
              </c:strCache>
            </c:strRef>
          </c:cat>
          <c:val>
            <c:numRef>
              <c:f>Sheet1!$B$2:$B$4</c:f>
              <c:numCache>
                <c:formatCode>General</c:formatCode>
                <c:ptCount val="3"/>
                <c:pt idx="1">
                  <c:v>147</c:v>
                </c:pt>
              </c:numCache>
            </c:numRef>
          </c:val>
          <c:extLst>
            <c:ext xmlns:c16="http://schemas.microsoft.com/office/drawing/2014/chart" uri="{C3380CC4-5D6E-409C-BE32-E72D297353CC}">
              <c16:uniqueId val="{00000000-01B0-4C0F-B794-8E0F3B33E30B}"/>
            </c:ext>
          </c:extLst>
        </c:ser>
        <c:ser>
          <c:idx val="1"/>
          <c:order val="1"/>
          <c:tx>
            <c:strRef>
              <c:f>Sheet1!$C$1</c:f>
              <c:strCache>
                <c:ptCount val="1"/>
                <c:pt idx="0">
                  <c:v>2018-2019</c:v>
                </c:pt>
              </c:strCache>
            </c:strRef>
          </c:tx>
          <c:spPr>
            <a:solidFill>
              <a:schemeClr val="accent2"/>
            </a:solidFill>
            <a:ln>
              <a:noFill/>
            </a:ln>
            <a:effectLst/>
          </c:spPr>
          <c:invertIfNegative val="0"/>
          <c:dLbls>
            <c:dLbl>
              <c:idx val="0"/>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1B0-4C0F-B794-8E0F3B33E30B}"/>
                </c:ext>
              </c:extLst>
            </c:dLbl>
            <c:dLbl>
              <c:idx val="1"/>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590-4EEF-927D-F6901EEDB48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2"/>
                <c:pt idx="1">
                  <c:v>Parent Volunteers</c:v>
                </c:pt>
              </c:strCache>
            </c:strRef>
          </c:cat>
          <c:val>
            <c:numRef>
              <c:f>Sheet1!$C$2:$C$4</c:f>
              <c:numCache>
                <c:formatCode>General</c:formatCode>
                <c:ptCount val="3"/>
                <c:pt idx="1">
                  <c:v>164</c:v>
                </c:pt>
              </c:numCache>
            </c:numRef>
          </c:val>
          <c:extLst>
            <c:ext xmlns:c16="http://schemas.microsoft.com/office/drawing/2014/chart" uri="{C3380CC4-5D6E-409C-BE32-E72D297353CC}">
              <c16:uniqueId val="{00000001-01B0-4C0F-B794-8E0F3B33E30B}"/>
            </c:ext>
          </c:extLst>
        </c:ser>
        <c:ser>
          <c:idx val="2"/>
          <c:order val="2"/>
          <c:tx>
            <c:strRef>
              <c:f>Sheet1!$D$1</c:f>
              <c:strCache>
                <c:ptCount val="1"/>
                <c:pt idx="0">
                  <c:v>2019-2020</c:v>
                </c:pt>
              </c:strCache>
            </c:strRef>
          </c:tx>
          <c:spPr>
            <a:solidFill>
              <a:schemeClr val="accent3"/>
            </a:solidFill>
            <a:ln>
              <a:noFill/>
            </a:ln>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1B0-4C0F-B794-8E0F3B33E30B}"/>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590-4EEF-927D-F6901EEDB48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2">
                        <a:lumMod val="10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2"/>
                <c:pt idx="1">
                  <c:v>Parent Volunteers</c:v>
                </c:pt>
              </c:strCache>
            </c:strRef>
          </c:cat>
          <c:val>
            <c:numRef>
              <c:f>Sheet1!$D$2:$D$4</c:f>
              <c:numCache>
                <c:formatCode>General</c:formatCode>
                <c:ptCount val="3"/>
                <c:pt idx="1">
                  <c:v>192</c:v>
                </c:pt>
              </c:numCache>
            </c:numRef>
          </c:val>
          <c:extLst>
            <c:ext xmlns:c16="http://schemas.microsoft.com/office/drawing/2014/chart" uri="{C3380CC4-5D6E-409C-BE32-E72D297353CC}">
              <c16:uniqueId val="{00000002-01B0-4C0F-B794-8E0F3B33E30B}"/>
            </c:ext>
          </c:extLst>
        </c:ser>
        <c:dLbls>
          <c:showLegendKey val="0"/>
          <c:showVal val="0"/>
          <c:showCatName val="0"/>
          <c:showSerName val="0"/>
          <c:showPercent val="0"/>
          <c:showBubbleSize val="0"/>
        </c:dLbls>
        <c:gapWidth val="219"/>
        <c:axId val="612011928"/>
        <c:axId val="612012256"/>
      </c:barChart>
      <c:lineChart>
        <c:grouping val="standard"/>
        <c:varyColors val="0"/>
        <c:ser>
          <c:idx val="3"/>
          <c:order val="3"/>
          <c:tx>
            <c:strRef>
              <c:f>Sheet1!$E$1</c:f>
              <c:strCache>
                <c:ptCount val="1"/>
                <c:pt idx="0">
                  <c:v>Target</c:v>
                </c:pt>
              </c:strCache>
            </c:strRef>
          </c:tx>
          <c:spPr>
            <a:ln w="28575" cap="rnd">
              <a:solidFill>
                <a:srgbClr val="FF0000"/>
              </a:solidFill>
              <a:round/>
            </a:ln>
            <a:effectLst/>
          </c:spPr>
          <c:marker>
            <c:symbol val="none"/>
          </c:marker>
          <c:cat>
            <c:strRef>
              <c:f>Sheet1!$A$2:$A$4</c:f>
              <c:strCache>
                <c:ptCount val="2"/>
                <c:pt idx="1">
                  <c:v>Parent Volunteers</c:v>
                </c:pt>
              </c:strCache>
            </c:strRef>
          </c:cat>
          <c:val>
            <c:numRef>
              <c:f>Sheet1!$E$2:$E$4</c:f>
              <c:numCache>
                <c:formatCode>General</c:formatCode>
                <c:ptCount val="3"/>
                <c:pt idx="0">
                  <c:v>250</c:v>
                </c:pt>
                <c:pt idx="1">
                  <c:v>250</c:v>
                </c:pt>
                <c:pt idx="2">
                  <c:v>250</c:v>
                </c:pt>
              </c:numCache>
            </c:numRef>
          </c:val>
          <c:smooth val="0"/>
          <c:extLst>
            <c:ext xmlns:c16="http://schemas.microsoft.com/office/drawing/2014/chart" uri="{C3380CC4-5D6E-409C-BE32-E72D297353CC}">
              <c16:uniqueId val="{00000005-01B0-4C0F-B794-8E0F3B33E30B}"/>
            </c:ext>
          </c:extLst>
        </c:ser>
        <c:dLbls>
          <c:showLegendKey val="0"/>
          <c:showVal val="0"/>
          <c:showCatName val="0"/>
          <c:showSerName val="0"/>
          <c:showPercent val="0"/>
          <c:showBubbleSize val="0"/>
        </c:dLbls>
        <c:marker val="1"/>
        <c:smooth val="0"/>
        <c:axId val="612011928"/>
        <c:axId val="612012256"/>
      </c:lineChart>
      <c:catAx>
        <c:axId val="612011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12012256"/>
        <c:crosses val="autoZero"/>
        <c:auto val="1"/>
        <c:lblAlgn val="ctr"/>
        <c:lblOffset val="100"/>
        <c:noMultiLvlLbl val="0"/>
      </c:catAx>
      <c:valAx>
        <c:axId val="6120122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120119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039965617632272"/>
          <c:y val="2.401745659039985E-2"/>
          <c:w val="0.80112614628275902"/>
          <c:h val="0.84125281302019517"/>
        </c:manualLayout>
      </c:layout>
      <c:barChart>
        <c:barDir val="col"/>
        <c:grouping val="clustered"/>
        <c:varyColors val="0"/>
        <c:ser>
          <c:idx val="0"/>
          <c:order val="0"/>
          <c:tx>
            <c:strRef>
              <c:f>Sheet1!$B$1</c:f>
              <c:strCache>
                <c:ptCount val="1"/>
                <c:pt idx="0">
                  <c:v>2019</c:v>
                </c:pt>
              </c:strCache>
            </c:strRef>
          </c:tx>
          <c:spPr>
            <a:solidFill>
              <a:schemeClr val="accent1"/>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4"/>
                <c:pt idx="1">
                  <c:v>Registered Alumni</c:v>
                </c:pt>
                <c:pt idx="3">
                  <c:v>Mailing List</c:v>
                </c:pt>
              </c:strCache>
            </c:strRef>
          </c:cat>
          <c:val>
            <c:numRef>
              <c:f>Sheet1!$B$2:$B$6</c:f>
              <c:numCache>
                <c:formatCode>General</c:formatCode>
                <c:ptCount val="5"/>
                <c:pt idx="1">
                  <c:v>2832</c:v>
                </c:pt>
                <c:pt idx="3">
                  <c:v>1361</c:v>
                </c:pt>
              </c:numCache>
            </c:numRef>
          </c:val>
          <c:extLst>
            <c:ext xmlns:c16="http://schemas.microsoft.com/office/drawing/2014/chart" uri="{C3380CC4-5D6E-409C-BE32-E72D297353CC}">
              <c16:uniqueId val="{00000000-8853-423D-9588-F06A379B2852}"/>
            </c:ext>
          </c:extLst>
        </c:ser>
        <c:ser>
          <c:idx val="1"/>
          <c:order val="1"/>
          <c:tx>
            <c:strRef>
              <c:f>Sheet1!$C$1</c:f>
              <c:strCache>
                <c:ptCount val="1"/>
                <c:pt idx="0">
                  <c:v>2020</c:v>
                </c:pt>
              </c:strCache>
            </c:strRef>
          </c:tx>
          <c:spPr>
            <a:solidFill>
              <a:schemeClr val="accent2"/>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197" b="1" i="0" u="none" strike="noStrike" kern="1200" baseline="0">
                    <a:solidFill>
                      <a:schemeClr val="tx1">
                        <a:lumMod val="90000"/>
                        <a:lumOff val="10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4"/>
                <c:pt idx="1">
                  <c:v>Registered Alumni</c:v>
                </c:pt>
                <c:pt idx="3">
                  <c:v>Mailing List</c:v>
                </c:pt>
              </c:strCache>
            </c:strRef>
          </c:cat>
          <c:val>
            <c:numRef>
              <c:f>Sheet1!$C$2:$C$6</c:f>
              <c:numCache>
                <c:formatCode>General</c:formatCode>
                <c:ptCount val="5"/>
                <c:pt idx="1">
                  <c:v>2927</c:v>
                </c:pt>
                <c:pt idx="3">
                  <c:v>1800</c:v>
                </c:pt>
              </c:numCache>
            </c:numRef>
          </c:val>
          <c:extLst>
            <c:ext xmlns:c16="http://schemas.microsoft.com/office/drawing/2014/chart" uri="{C3380CC4-5D6E-409C-BE32-E72D297353CC}">
              <c16:uniqueId val="{00000001-8853-423D-9588-F06A379B2852}"/>
            </c:ext>
          </c:extLst>
        </c:ser>
        <c:ser>
          <c:idx val="2"/>
          <c:order val="2"/>
          <c:tx>
            <c:strRef>
              <c:f>Sheet1!$D$1</c:f>
              <c:strCache>
                <c:ptCount val="1"/>
                <c:pt idx="0">
                  <c:v>Column1</c:v>
                </c:pt>
              </c:strCache>
            </c:strRef>
          </c:tx>
          <c:spPr>
            <a:solidFill>
              <a:schemeClr val="accent3"/>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197" b="1" i="0" u="none" strike="noStrike" kern="1200" baseline="0">
                    <a:solidFill>
                      <a:schemeClr val="tx1">
                        <a:lumMod val="90000"/>
                        <a:lumOff val="10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4"/>
                <c:pt idx="1">
                  <c:v>Registered Alumni</c:v>
                </c:pt>
                <c:pt idx="3">
                  <c:v>Mailing List</c:v>
                </c:pt>
              </c:strCache>
            </c:strRef>
          </c:cat>
          <c:val>
            <c:numRef>
              <c:f>Sheet1!$D$2:$D$6</c:f>
              <c:numCache>
                <c:formatCode>General</c:formatCode>
                <c:ptCount val="5"/>
              </c:numCache>
            </c:numRef>
          </c:val>
          <c:extLst>
            <c:ext xmlns:c16="http://schemas.microsoft.com/office/drawing/2014/chart" uri="{C3380CC4-5D6E-409C-BE32-E72D297353CC}">
              <c16:uniqueId val="{00000003-8853-423D-9588-F06A379B2852}"/>
            </c:ext>
          </c:extLst>
        </c:ser>
        <c:dLbls>
          <c:showLegendKey val="0"/>
          <c:showVal val="0"/>
          <c:showCatName val="0"/>
          <c:showSerName val="0"/>
          <c:showPercent val="0"/>
          <c:showBubbleSize val="0"/>
        </c:dLbls>
        <c:gapWidth val="219"/>
        <c:axId val="360128960"/>
        <c:axId val="360127648"/>
      </c:barChart>
      <c:catAx>
        <c:axId val="360128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0127648"/>
        <c:crosses val="autoZero"/>
        <c:auto val="1"/>
        <c:lblAlgn val="ctr"/>
        <c:lblOffset val="100"/>
        <c:noMultiLvlLbl val="0"/>
      </c:catAx>
      <c:valAx>
        <c:axId val="3601276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01289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Building Fund</a:t>
            </a:r>
          </a:p>
        </c:rich>
      </c:tx>
      <c:layout>
        <c:manualLayout>
          <c:xMode val="edge"/>
          <c:yMode val="edge"/>
          <c:x val="0.32540399127365893"/>
          <c:y val="1.3182670289997986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Mortgage</c:v>
                </c:pt>
              </c:strCache>
            </c:strRef>
          </c:tx>
          <c:spPr>
            <a:solidFill>
              <a:schemeClr val="accent1"/>
            </a:solidFill>
            <a:ln>
              <a:noFill/>
            </a:ln>
            <a:effectLst/>
          </c:spPr>
          <c:invertIfNegative val="0"/>
          <c:cat>
            <c:numRef>
              <c:f>Sheet1!$A$2</c:f>
              <c:numCache>
                <c:formatCode>General</c:formatCode>
                <c:ptCount val="1"/>
              </c:numCache>
            </c:numRef>
          </c:cat>
          <c:val>
            <c:numRef>
              <c:f>Sheet1!$B$2</c:f>
              <c:numCache>
                <c:formatCode>0%</c:formatCode>
                <c:ptCount val="1"/>
                <c:pt idx="0">
                  <c:v>0.75</c:v>
                </c:pt>
              </c:numCache>
            </c:numRef>
          </c:val>
          <c:extLst>
            <c:ext xmlns:c16="http://schemas.microsoft.com/office/drawing/2014/chart" uri="{C3380CC4-5D6E-409C-BE32-E72D297353CC}">
              <c16:uniqueId val="{00000000-65B4-48F7-863F-BFB0087FEE9A}"/>
            </c:ext>
          </c:extLst>
        </c:ser>
        <c:ser>
          <c:idx val="1"/>
          <c:order val="1"/>
          <c:tx>
            <c:strRef>
              <c:f>Sheet1!$C$1</c:f>
              <c:strCache>
                <c:ptCount val="1"/>
                <c:pt idx="0">
                  <c:v>Building Maintenance</c:v>
                </c:pt>
              </c:strCache>
            </c:strRef>
          </c:tx>
          <c:spPr>
            <a:solidFill>
              <a:schemeClr val="accent2"/>
            </a:solidFill>
            <a:ln>
              <a:noFill/>
            </a:ln>
            <a:effectLst/>
          </c:spPr>
          <c:invertIfNegative val="0"/>
          <c:cat>
            <c:numRef>
              <c:f>Sheet1!$A$2</c:f>
              <c:numCache>
                <c:formatCode>General</c:formatCode>
                <c:ptCount val="1"/>
              </c:numCache>
            </c:numRef>
          </c:cat>
          <c:val>
            <c:numRef>
              <c:f>Sheet1!$C$2</c:f>
              <c:numCache>
                <c:formatCode>0%</c:formatCode>
                <c:ptCount val="1"/>
                <c:pt idx="0">
                  <c:v>0.25</c:v>
                </c:pt>
              </c:numCache>
            </c:numRef>
          </c:val>
          <c:extLst>
            <c:ext xmlns:c16="http://schemas.microsoft.com/office/drawing/2014/chart" uri="{C3380CC4-5D6E-409C-BE32-E72D297353CC}">
              <c16:uniqueId val="{00000001-65B4-48F7-863F-BFB0087FEE9A}"/>
            </c:ext>
          </c:extLst>
        </c:ser>
        <c:dLbls>
          <c:showLegendKey val="0"/>
          <c:showVal val="0"/>
          <c:showCatName val="0"/>
          <c:showSerName val="0"/>
          <c:showPercent val="0"/>
          <c:showBubbleSize val="0"/>
        </c:dLbls>
        <c:gapWidth val="182"/>
        <c:axId val="241244936"/>
        <c:axId val="241243368"/>
      </c:barChart>
      <c:catAx>
        <c:axId val="2412449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1243368"/>
        <c:crosses val="autoZero"/>
        <c:auto val="1"/>
        <c:lblAlgn val="ctr"/>
        <c:lblOffset val="100"/>
        <c:noMultiLvlLbl val="0"/>
      </c:catAx>
      <c:valAx>
        <c:axId val="24124336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12449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Tuition and Fees</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17CB-44CD-8F17-C025728AEADD}"/>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17CB-44CD-8F17-C025728AEADD}"/>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17CB-44CD-8F17-C025728AEADD}"/>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17CB-44CD-8F17-C025728AEADD}"/>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9-17CB-44CD-8F17-C025728AEADD}"/>
              </c:ext>
            </c:extLst>
          </c:dPt>
          <c:dLbls>
            <c:dLbl>
              <c:idx val="0"/>
              <c:layout>
                <c:manualLayout>
                  <c:x val="3.8236840228445413E-3"/>
                  <c:y val="-0.22439207425823965"/>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7CB-44CD-8F17-C025728AEADD}"/>
                </c:ext>
              </c:extLst>
            </c:dLbl>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multiLvlStrRef>
              <c:f>Sheet1!$A$2:$B$6</c:f>
              <c:multiLvlStrCache>
                <c:ptCount val="5"/>
                <c:lvl>
                  <c:pt idx="0">
                    <c:v>64%</c:v>
                  </c:pt>
                  <c:pt idx="1">
                    <c:v>12%</c:v>
                  </c:pt>
                  <c:pt idx="2">
                    <c:v>12%</c:v>
                  </c:pt>
                  <c:pt idx="3">
                    <c:v>9%</c:v>
                  </c:pt>
                  <c:pt idx="4">
                    <c:v>3%</c:v>
                  </c:pt>
                </c:lvl>
                <c:lvl>
                  <c:pt idx="0">
                    <c:v>Faculty and Staff</c:v>
                  </c:pt>
                  <c:pt idx="1">
                    <c:v>Program Expenses</c:v>
                  </c:pt>
                  <c:pt idx="2">
                    <c:v>Supporting Expenses</c:v>
                  </c:pt>
                  <c:pt idx="3">
                    <c:v>Technology and Equipment</c:v>
                  </c:pt>
                  <c:pt idx="4">
                    <c:v>Books and Supplies</c:v>
                  </c:pt>
                </c:lvl>
              </c:multiLvlStrCache>
            </c:multiLvlStrRef>
          </c:cat>
          <c:val>
            <c:numRef>
              <c:f>Sheet1!$B$2:$B$6</c:f>
              <c:numCache>
                <c:formatCode>0%</c:formatCode>
                <c:ptCount val="5"/>
                <c:pt idx="0">
                  <c:v>0.64</c:v>
                </c:pt>
                <c:pt idx="1">
                  <c:v>0.12</c:v>
                </c:pt>
                <c:pt idx="2">
                  <c:v>0.12</c:v>
                </c:pt>
                <c:pt idx="3">
                  <c:v>0.09</c:v>
                </c:pt>
                <c:pt idx="4">
                  <c:v>0.03</c:v>
                </c:pt>
              </c:numCache>
            </c:numRef>
          </c:val>
          <c:extLst>
            <c:ext xmlns:c16="http://schemas.microsoft.com/office/drawing/2014/chart" uri="{C3380CC4-5D6E-409C-BE32-E72D297353CC}">
              <c16:uniqueId val="{0000000A-17CB-44CD-8F17-C025728AEADD}"/>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45245693897637795"/>
          <c:y val="1.6406248990757322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Faculty Salary Mean</c:v>
                </c:pt>
              </c:strCache>
            </c:strRef>
          </c:tx>
          <c:spPr>
            <a:solidFill>
              <a:schemeClr val="accent1"/>
            </a:solidFill>
            <a:ln>
              <a:noFill/>
            </a:ln>
            <a:effectLst/>
          </c:spPr>
          <c:invertIfNegative val="0"/>
          <c:cat>
            <c:strRef>
              <c:f>Sheet1!$A$2:$A$4</c:f>
              <c:strCache>
                <c:ptCount val="3"/>
                <c:pt idx="0">
                  <c:v>FY 18-19</c:v>
                </c:pt>
                <c:pt idx="1">
                  <c:v>FY 19-20</c:v>
                </c:pt>
                <c:pt idx="2">
                  <c:v>FY 20-21</c:v>
                </c:pt>
              </c:strCache>
            </c:strRef>
          </c:cat>
          <c:val>
            <c:numRef>
              <c:f>Sheet1!$B$2:$B$4</c:f>
              <c:numCache>
                <c:formatCode>#,##0.00_);\(#,##0.00\)</c:formatCode>
                <c:ptCount val="3"/>
                <c:pt idx="0">
                  <c:v>34428.681660053757</c:v>
                </c:pt>
                <c:pt idx="1">
                  <c:v>38272.136989247301</c:v>
                </c:pt>
                <c:pt idx="2">
                  <c:v>40082.576326530616</c:v>
                </c:pt>
              </c:numCache>
            </c:numRef>
          </c:val>
          <c:extLst>
            <c:ext xmlns:c16="http://schemas.microsoft.com/office/drawing/2014/chart" uri="{C3380CC4-5D6E-409C-BE32-E72D297353CC}">
              <c16:uniqueId val="{00000000-A2D7-4A53-AEC1-363DD18DC1EC}"/>
            </c:ext>
          </c:extLst>
        </c:ser>
        <c:dLbls>
          <c:showLegendKey val="0"/>
          <c:showVal val="0"/>
          <c:showCatName val="0"/>
          <c:showSerName val="0"/>
          <c:showPercent val="0"/>
          <c:showBubbleSize val="0"/>
        </c:dLbls>
        <c:gapWidth val="219"/>
        <c:overlap val="-27"/>
        <c:axId val="672535072"/>
        <c:axId val="672536384"/>
      </c:barChart>
      <c:catAx>
        <c:axId val="672535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72536384"/>
        <c:crosses val="autoZero"/>
        <c:auto val="1"/>
        <c:lblAlgn val="ctr"/>
        <c:lblOffset val="100"/>
        <c:noMultiLvlLbl val="0"/>
      </c:catAx>
      <c:valAx>
        <c:axId val="672536384"/>
        <c:scaling>
          <c:orientation val="minMax"/>
        </c:scaling>
        <c:delete val="0"/>
        <c:axPos val="l"/>
        <c:majorGridlines>
          <c:spPr>
            <a:ln w="9525" cap="flat" cmpd="sng" algn="ctr">
              <a:solidFill>
                <a:schemeClr val="tx1">
                  <a:lumMod val="15000"/>
                  <a:lumOff val="85000"/>
                </a:schemeClr>
              </a:solidFill>
              <a:round/>
            </a:ln>
            <a:effectLst/>
          </c:spPr>
        </c:majorGridlines>
        <c:numFmt formatCode="#,##0.00_);\(#,##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72535072"/>
        <c:crosses val="autoZero"/>
        <c:crossBetween val="between"/>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45245693897637795"/>
          <c:y val="1.6406248990757322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Cost of Faculty Increases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FY 18-19</c:v>
                </c:pt>
                <c:pt idx="1">
                  <c:v>FY 19-20</c:v>
                </c:pt>
                <c:pt idx="2">
                  <c:v>FY 20-21</c:v>
                </c:pt>
              </c:strCache>
            </c:strRef>
          </c:cat>
          <c:val>
            <c:numRef>
              <c:f>Sheet1!$B$2:$B$4</c:f>
              <c:numCache>
                <c:formatCode>_(* #,##0_);_(* \(#,##0\);_(* "-"??_);_(@_)</c:formatCode>
                <c:ptCount val="3"/>
                <c:pt idx="0">
                  <c:v>115698</c:v>
                </c:pt>
                <c:pt idx="1">
                  <c:v>300289.04172925005</c:v>
                </c:pt>
                <c:pt idx="2">
                  <c:v>200854.81346596743</c:v>
                </c:pt>
              </c:numCache>
            </c:numRef>
          </c:val>
          <c:extLst>
            <c:ext xmlns:c16="http://schemas.microsoft.com/office/drawing/2014/chart" uri="{C3380CC4-5D6E-409C-BE32-E72D297353CC}">
              <c16:uniqueId val="{00000000-A2D7-4A53-AEC1-363DD18DC1EC}"/>
            </c:ext>
          </c:extLst>
        </c:ser>
        <c:dLbls>
          <c:showLegendKey val="0"/>
          <c:showVal val="0"/>
          <c:showCatName val="0"/>
          <c:showSerName val="0"/>
          <c:showPercent val="0"/>
          <c:showBubbleSize val="0"/>
        </c:dLbls>
        <c:gapWidth val="219"/>
        <c:overlap val="-27"/>
        <c:axId val="672535072"/>
        <c:axId val="672536384"/>
      </c:barChart>
      <c:catAx>
        <c:axId val="672535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72536384"/>
        <c:crosses val="autoZero"/>
        <c:auto val="1"/>
        <c:lblAlgn val="ctr"/>
        <c:lblOffset val="100"/>
        <c:noMultiLvlLbl val="0"/>
      </c:catAx>
      <c:valAx>
        <c:axId val="672536384"/>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72535072"/>
        <c:crosses val="autoZero"/>
        <c:crossBetween val="between"/>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3"/>
                <c:pt idx="1">
                  <c:v>Reading and Writing</c:v>
                </c:pt>
                <c:pt idx="2">
                  <c:v>Math</c:v>
                </c:pt>
              </c:strCache>
            </c:strRef>
          </c:cat>
          <c:val>
            <c:numRef>
              <c:f>Sheet1!$B$2:$B$5</c:f>
              <c:numCache>
                <c:formatCode>General</c:formatCode>
                <c:ptCount val="4"/>
                <c:pt idx="1">
                  <c:v>542</c:v>
                </c:pt>
                <c:pt idx="2">
                  <c:v>503</c:v>
                </c:pt>
              </c:numCache>
            </c:numRef>
          </c:val>
          <c:extLst>
            <c:ext xmlns:c16="http://schemas.microsoft.com/office/drawing/2014/chart" uri="{C3380CC4-5D6E-409C-BE32-E72D297353CC}">
              <c16:uniqueId val="{00000000-0698-438E-A1DD-1F92C18A5197}"/>
            </c:ext>
          </c:extLst>
        </c:ser>
        <c:ser>
          <c:idx val="1"/>
          <c:order val="1"/>
          <c:tx>
            <c:strRef>
              <c:f>Sheet1!$C$1</c:f>
              <c:strCache>
                <c:ptCount val="1"/>
                <c:pt idx="0">
                  <c:v>2020</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3"/>
                <c:pt idx="1">
                  <c:v>Reading and Writing</c:v>
                </c:pt>
                <c:pt idx="2">
                  <c:v>Math</c:v>
                </c:pt>
              </c:strCache>
            </c:strRef>
          </c:cat>
          <c:val>
            <c:numRef>
              <c:f>Sheet1!$C$2:$C$5</c:f>
              <c:numCache>
                <c:formatCode>General</c:formatCode>
                <c:ptCount val="4"/>
                <c:pt idx="1">
                  <c:v>556</c:v>
                </c:pt>
                <c:pt idx="2">
                  <c:v>519</c:v>
                </c:pt>
              </c:numCache>
            </c:numRef>
          </c:val>
          <c:extLst>
            <c:ext xmlns:c16="http://schemas.microsoft.com/office/drawing/2014/chart" uri="{C3380CC4-5D6E-409C-BE32-E72D297353CC}">
              <c16:uniqueId val="{00000001-0698-438E-A1DD-1F92C18A5197}"/>
            </c:ext>
          </c:extLst>
        </c:ser>
        <c:dLbls>
          <c:showLegendKey val="0"/>
          <c:showVal val="0"/>
          <c:showCatName val="0"/>
          <c:showSerName val="0"/>
          <c:showPercent val="0"/>
          <c:showBubbleSize val="0"/>
        </c:dLbls>
        <c:gapWidth val="219"/>
        <c:axId val="334736992"/>
        <c:axId val="334737320"/>
      </c:barChart>
      <c:lineChart>
        <c:grouping val="standard"/>
        <c:varyColors val="0"/>
        <c:ser>
          <c:idx val="2"/>
          <c:order val="2"/>
          <c:tx>
            <c:strRef>
              <c:f>Sheet1!$D$1</c:f>
              <c:strCache>
                <c:ptCount val="1"/>
                <c:pt idx="0">
                  <c:v>National Mean</c:v>
                </c:pt>
              </c:strCache>
            </c:strRef>
          </c:tx>
          <c:spPr>
            <a:ln w="28575" cap="rnd">
              <a:solidFill>
                <a:srgbClr val="FFC000"/>
              </a:solidFill>
              <a:round/>
            </a:ln>
            <a:effectLst/>
          </c:spPr>
          <c:marker>
            <c:symbol val="none"/>
          </c:marker>
          <c:cat>
            <c:strRef>
              <c:f>Sheet1!$A$2:$A$5</c:f>
              <c:strCache>
                <c:ptCount val="3"/>
                <c:pt idx="1">
                  <c:v>Reading and Writing</c:v>
                </c:pt>
                <c:pt idx="2">
                  <c:v>Math</c:v>
                </c:pt>
              </c:strCache>
            </c:strRef>
          </c:cat>
          <c:val>
            <c:numRef>
              <c:f>Sheet1!$D$2:$D$5</c:f>
              <c:numCache>
                <c:formatCode>General</c:formatCode>
                <c:ptCount val="4"/>
                <c:pt idx="0">
                  <c:v>490</c:v>
                </c:pt>
                <c:pt idx="1">
                  <c:v>490</c:v>
                </c:pt>
                <c:pt idx="2">
                  <c:v>490</c:v>
                </c:pt>
                <c:pt idx="3">
                  <c:v>490</c:v>
                </c:pt>
              </c:numCache>
            </c:numRef>
          </c:val>
          <c:smooth val="0"/>
          <c:extLst>
            <c:ext xmlns:c16="http://schemas.microsoft.com/office/drawing/2014/chart" uri="{C3380CC4-5D6E-409C-BE32-E72D297353CC}">
              <c16:uniqueId val="{00000002-0698-438E-A1DD-1F92C18A5197}"/>
            </c:ext>
          </c:extLst>
        </c:ser>
        <c:ser>
          <c:idx val="3"/>
          <c:order val="3"/>
          <c:tx>
            <c:strRef>
              <c:f>Sheet1!$E$1</c:f>
              <c:strCache>
                <c:ptCount val="1"/>
                <c:pt idx="0">
                  <c:v>SJS Target</c:v>
                </c:pt>
              </c:strCache>
            </c:strRef>
          </c:tx>
          <c:spPr>
            <a:ln w="28575" cap="rnd">
              <a:solidFill>
                <a:srgbClr val="FF0000"/>
              </a:solidFill>
              <a:round/>
            </a:ln>
            <a:effectLst/>
          </c:spPr>
          <c:marker>
            <c:symbol val="none"/>
          </c:marker>
          <c:cat>
            <c:strRef>
              <c:f>Sheet1!$A$2:$A$5</c:f>
              <c:strCache>
                <c:ptCount val="3"/>
                <c:pt idx="1">
                  <c:v>Reading and Writing</c:v>
                </c:pt>
                <c:pt idx="2">
                  <c:v>Math</c:v>
                </c:pt>
              </c:strCache>
            </c:strRef>
          </c:cat>
          <c:val>
            <c:numRef>
              <c:f>Sheet1!$E$2:$E$5</c:f>
              <c:numCache>
                <c:formatCode>General</c:formatCode>
                <c:ptCount val="4"/>
                <c:pt idx="0">
                  <c:v>550</c:v>
                </c:pt>
                <c:pt idx="1">
                  <c:v>550</c:v>
                </c:pt>
                <c:pt idx="2">
                  <c:v>550</c:v>
                </c:pt>
                <c:pt idx="3">
                  <c:v>550</c:v>
                </c:pt>
              </c:numCache>
            </c:numRef>
          </c:val>
          <c:smooth val="0"/>
          <c:extLst>
            <c:ext xmlns:c16="http://schemas.microsoft.com/office/drawing/2014/chart" uri="{C3380CC4-5D6E-409C-BE32-E72D297353CC}">
              <c16:uniqueId val="{00000003-0698-438E-A1DD-1F92C18A5197}"/>
            </c:ext>
          </c:extLst>
        </c:ser>
        <c:dLbls>
          <c:showLegendKey val="0"/>
          <c:showVal val="0"/>
          <c:showCatName val="0"/>
          <c:showSerName val="0"/>
          <c:showPercent val="0"/>
          <c:showBubbleSize val="0"/>
        </c:dLbls>
        <c:marker val="1"/>
        <c:smooth val="0"/>
        <c:axId val="334736992"/>
        <c:axId val="334737320"/>
      </c:lineChart>
      <c:catAx>
        <c:axId val="334736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34737320"/>
        <c:crosses val="autoZero"/>
        <c:auto val="1"/>
        <c:lblAlgn val="ctr"/>
        <c:lblOffset val="100"/>
        <c:noMultiLvlLbl val="0"/>
      </c:catAx>
      <c:valAx>
        <c:axId val="334737320"/>
        <c:scaling>
          <c:orientation val="minMax"/>
          <c:max val="600"/>
          <c:min val="37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34736992"/>
        <c:crosses val="autoZero"/>
        <c:crossBetween val="between"/>
        <c:majorUnit val="100"/>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Sheet1!#REF!</c:f>
              <c:strCache>
                <c:ptCount val="1"/>
                <c:pt idx="0">
                  <c:v>#REF!</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3"/>
                <c:pt idx="1">
                  <c:v>Reading and Writing</c:v>
                </c:pt>
                <c:pt idx="2">
                  <c:v>Math</c:v>
                </c:pt>
              </c:strCache>
            </c:strRef>
          </c:cat>
          <c:val>
            <c:numRef>
              <c:f>Sheet1!#REF!</c:f>
              <c:numCache>
                <c:formatCode>General</c:formatCode>
                <c:ptCount val="1"/>
                <c:pt idx="0">
                  <c:v>1</c:v>
                </c:pt>
              </c:numCache>
            </c:numRef>
          </c:val>
          <c:extLst>
            <c:ext xmlns:c16="http://schemas.microsoft.com/office/drawing/2014/chart" uri="{C3380CC4-5D6E-409C-BE32-E72D297353CC}">
              <c16:uniqueId val="{00000000-AA73-4097-B80B-4898ED8580DE}"/>
            </c:ext>
          </c:extLst>
        </c:ser>
        <c:ser>
          <c:idx val="1"/>
          <c:order val="1"/>
          <c:tx>
            <c:strRef>
              <c:f>Sheet1!$B$1</c:f>
              <c:strCache>
                <c:ptCount val="1"/>
                <c:pt idx="0">
                  <c:v>2019</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2">
                        <a:lumMod val="10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3"/>
                <c:pt idx="1">
                  <c:v>Reading and Writing</c:v>
                </c:pt>
                <c:pt idx="2">
                  <c:v>Math</c:v>
                </c:pt>
              </c:strCache>
            </c:strRef>
          </c:cat>
          <c:val>
            <c:numRef>
              <c:f>Sheet1!$B$2:$B$5</c:f>
              <c:numCache>
                <c:formatCode>General</c:formatCode>
                <c:ptCount val="4"/>
                <c:pt idx="1">
                  <c:v>632</c:v>
                </c:pt>
                <c:pt idx="2">
                  <c:v>597</c:v>
                </c:pt>
              </c:numCache>
            </c:numRef>
          </c:val>
          <c:extLst>
            <c:ext xmlns:c16="http://schemas.microsoft.com/office/drawing/2014/chart" uri="{C3380CC4-5D6E-409C-BE32-E72D297353CC}">
              <c16:uniqueId val="{00000001-AA73-4097-B80B-4898ED8580DE}"/>
            </c:ext>
          </c:extLst>
        </c:ser>
        <c:ser>
          <c:idx val="2"/>
          <c:order val="2"/>
          <c:tx>
            <c:strRef>
              <c:f>Sheet1!$C$1</c:f>
              <c:strCache>
                <c:ptCount val="1"/>
                <c:pt idx="0">
                  <c:v>2020</c:v>
                </c:pt>
              </c:strCache>
            </c:strRef>
          </c:tx>
          <c:spPr>
            <a:solidFill>
              <a:schemeClr val="accent3"/>
            </a:solidFill>
            <a:ln>
              <a:noFill/>
            </a:ln>
            <a:effectLst/>
          </c:spPr>
          <c:invertIfNegative val="0"/>
          <c:dLbls>
            <c:dLbl>
              <c:idx val="0"/>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A73-4097-B80B-4898ED8580DE}"/>
                </c:ext>
              </c:extLst>
            </c:dLbl>
            <c:dLbl>
              <c:idx val="1"/>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A73-4097-B80B-4898ED8580DE}"/>
                </c:ext>
              </c:extLst>
            </c:dLbl>
            <c:dLbl>
              <c:idx val="2"/>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0D7-49AD-8C37-B9D5E949D355}"/>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2">
                        <a:lumMod val="10000"/>
                      </a:schemeClr>
                    </a:solidFill>
                    <a:latin typeface="+mn-lt"/>
                    <a:ea typeface="+mn-ea"/>
                    <a:cs typeface="+mn-cs"/>
                  </a:defRPr>
                </a:pPr>
                <a:endParaRPr lang="en-US"/>
              </a:p>
            </c:txPr>
            <c:dLblPos val="inEnd"/>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3"/>
                <c:pt idx="1">
                  <c:v>Reading and Writing</c:v>
                </c:pt>
                <c:pt idx="2">
                  <c:v>Math</c:v>
                </c:pt>
              </c:strCache>
            </c:strRef>
          </c:cat>
          <c:val>
            <c:numRef>
              <c:f>Sheet1!$C$2:$C$5</c:f>
              <c:numCache>
                <c:formatCode>General</c:formatCode>
                <c:ptCount val="4"/>
                <c:pt idx="1">
                  <c:v>608</c:v>
                </c:pt>
                <c:pt idx="2">
                  <c:v>631</c:v>
                </c:pt>
              </c:numCache>
            </c:numRef>
          </c:val>
          <c:extLst>
            <c:ext xmlns:c16="http://schemas.microsoft.com/office/drawing/2014/chart" uri="{C3380CC4-5D6E-409C-BE32-E72D297353CC}">
              <c16:uniqueId val="{00000002-AA73-4097-B80B-4898ED8580DE}"/>
            </c:ext>
          </c:extLst>
        </c:ser>
        <c:dLbls>
          <c:showLegendKey val="0"/>
          <c:showVal val="0"/>
          <c:showCatName val="0"/>
          <c:showSerName val="0"/>
          <c:showPercent val="0"/>
          <c:showBubbleSize val="0"/>
        </c:dLbls>
        <c:gapWidth val="219"/>
        <c:axId val="534075560"/>
        <c:axId val="534070640"/>
      </c:barChart>
      <c:lineChart>
        <c:grouping val="standard"/>
        <c:varyColors val="0"/>
        <c:ser>
          <c:idx val="3"/>
          <c:order val="3"/>
          <c:tx>
            <c:strRef>
              <c:f>Sheet1!$D$1</c:f>
              <c:strCache>
                <c:ptCount val="1"/>
                <c:pt idx="0">
                  <c:v>2022 Target</c:v>
                </c:pt>
              </c:strCache>
            </c:strRef>
          </c:tx>
          <c:spPr>
            <a:ln w="28575" cap="rnd">
              <a:solidFill>
                <a:srgbClr val="FF0000"/>
              </a:solidFill>
              <a:round/>
            </a:ln>
            <a:effectLst/>
          </c:spPr>
          <c:marker>
            <c:symbol val="none"/>
          </c:marker>
          <c:cat>
            <c:strRef>
              <c:f>Sheet1!$A$2:$A$5</c:f>
              <c:strCache>
                <c:ptCount val="3"/>
                <c:pt idx="1">
                  <c:v>Reading and Writing</c:v>
                </c:pt>
                <c:pt idx="2">
                  <c:v>Math</c:v>
                </c:pt>
              </c:strCache>
            </c:strRef>
          </c:cat>
          <c:val>
            <c:numRef>
              <c:f>Sheet1!$D$2:$D$5</c:f>
              <c:numCache>
                <c:formatCode>General</c:formatCode>
                <c:ptCount val="4"/>
                <c:pt idx="0">
                  <c:v>650</c:v>
                </c:pt>
                <c:pt idx="1">
                  <c:v>650</c:v>
                </c:pt>
                <c:pt idx="2">
                  <c:v>650</c:v>
                </c:pt>
                <c:pt idx="3">
                  <c:v>650</c:v>
                </c:pt>
              </c:numCache>
            </c:numRef>
          </c:val>
          <c:smooth val="0"/>
          <c:extLst>
            <c:ext xmlns:c16="http://schemas.microsoft.com/office/drawing/2014/chart" uri="{C3380CC4-5D6E-409C-BE32-E72D297353CC}">
              <c16:uniqueId val="{00000000-8158-4585-86A2-07C21C34F98F}"/>
            </c:ext>
          </c:extLst>
        </c:ser>
        <c:ser>
          <c:idx val="4"/>
          <c:order val="4"/>
          <c:tx>
            <c:strRef>
              <c:f>Sheet1!$E$1</c:f>
              <c:strCache>
                <c:ptCount val="1"/>
                <c:pt idx="0">
                  <c:v>National Mean</c:v>
                </c:pt>
              </c:strCache>
            </c:strRef>
          </c:tx>
          <c:spPr>
            <a:ln w="28575" cap="rnd">
              <a:solidFill>
                <a:srgbClr val="FFC000"/>
              </a:solidFill>
              <a:round/>
            </a:ln>
            <a:effectLst/>
          </c:spPr>
          <c:marker>
            <c:symbol val="none"/>
          </c:marker>
          <c:cat>
            <c:strRef>
              <c:f>Sheet1!$A$2:$A$5</c:f>
              <c:strCache>
                <c:ptCount val="3"/>
                <c:pt idx="1">
                  <c:v>Reading and Writing</c:v>
                </c:pt>
                <c:pt idx="2">
                  <c:v>Math</c:v>
                </c:pt>
              </c:strCache>
            </c:strRef>
          </c:cat>
          <c:val>
            <c:numRef>
              <c:f>Sheet1!$E$2:$E$5</c:f>
              <c:numCache>
                <c:formatCode>General</c:formatCode>
                <c:ptCount val="4"/>
                <c:pt idx="0">
                  <c:v>534</c:v>
                </c:pt>
                <c:pt idx="1">
                  <c:v>534</c:v>
                </c:pt>
                <c:pt idx="2">
                  <c:v>534</c:v>
                </c:pt>
                <c:pt idx="3">
                  <c:v>534</c:v>
                </c:pt>
              </c:numCache>
            </c:numRef>
          </c:val>
          <c:smooth val="0"/>
          <c:extLst>
            <c:ext xmlns:c16="http://schemas.microsoft.com/office/drawing/2014/chart" uri="{C3380CC4-5D6E-409C-BE32-E72D297353CC}">
              <c16:uniqueId val="{00000001-8158-4585-86A2-07C21C34F98F}"/>
            </c:ext>
          </c:extLst>
        </c:ser>
        <c:dLbls>
          <c:showLegendKey val="0"/>
          <c:showVal val="0"/>
          <c:showCatName val="0"/>
          <c:showSerName val="0"/>
          <c:showPercent val="0"/>
          <c:showBubbleSize val="0"/>
        </c:dLbls>
        <c:marker val="1"/>
        <c:smooth val="0"/>
        <c:axId val="534075560"/>
        <c:axId val="534070640"/>
      </c:lineChart>
      <c:catAx>
        <c:axId val="534075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34070640"/>
        <c:crosses val="autoZero"/>
        <c:auto val="1"/>
        <c:lblAlgn val="ctr"/>
        <c:lblOffset val="100"/>
        <c:noMultiLvlLbl val="0"/>
      </c:catAx>
      <c:valAx>
        <c:axId val="5340706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34075560"/>
        <c:crosses val="autoZero"/>
        <c:crossBetween val="between"/>
      </c:valAx>
      <c:spPr>
        <a:noFill/>
        <a:ln>
          <a:noFill/>
        </a:ln>
        <a:effectLst/>
      </c:spPr>
    </c:plotArea>
    <c:legend>
      <c:legendPos val="b"/>
      <c:legendEntry>
        <c:idx val="0"/>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Hours of Professional Development</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Hours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1">
                  <c:v>2017</c:v>
                </c:pt>
                <c:pt idx="2">
                  <c:v>2018</c:v>
                </c:pt>
                <c:pt idx="3">
                  <c:v>2019</c:v>
                </c:pt>
                <c:pt idx="4">
                  <c:v>2019</c:v>
                </c:pt>
              </c:numCache>
            </c:numRef>
          </c:cat>
          <c:val>
            <c:numRef>
              <c:f>Sheet1!$B$2:$B$6</c:f>
              <c:numCache>
                <c:formatCode>General</c:formatCode>
                <c:ptCount val="5"/>
                <c:pt idx="1">
                  <c:v>6320</c:v>
                </c:pt>
                <c:pt idx="2">
                  <c:v>6138</c:v>
                </c:pt>
                <c:pt idx="3">
                  <c:v>4100</c:v>
                </c:pt>
                <c:pt idx="4">
                  <c:v>5197</c:v>
                </c:pt>
              </c:numCache>
            </c:numRef>
          </c:val>
          <c:extLst>
            <c:ext xmlns:c16="http://schemas.microsoft.com/office/drawing/2014/chart" uri="{C3380CC4-5D6E-409C-BE32-E72D297353CC}">
              <c16:uniqueId val="{00000000-F538-4193-9128-C33F771986BD}"/>
            </c:ext>
          </c:extLst>
        </c:ser>
        <c:dLbls>
          <c:showLegendKey val="0"/>
          <c:showVal val="0"/>
          <c:showCatName val="0"/>
          <c:showSerName val="0"/>
          <c:showPercent val="0"/>
          <c:showBubbleSize val="0"/>
        </c:dLbls>
        <c:gapWidth val="219"/>
        <c:axId val="543997712"/>
        <c:axId val="543998040"/>
      </c:barChart>
      <c:lineChart>
        <c:grouping val="standard"/>
        <c:varyColors val="0"/>
        <c:ser>
          <c:idx val="1"/>
          <c:order val="1"/>
          <c:tx>
            <c:strRef>
              <c:f>Sheet1!$C$1</c:f>
              <c:strCache>
                <c:ptCount val="1"/>
                <c:pt idx="0">
                  <c:v>Target</c:v>
                </c:pt>
              </c:strCache>
            </c:strRef>
          </c:tx>
          <c:spPr>
            <a:ln w="28575" cap="rnd">
              <a:solidFill>
                <a:srgbClr val="FF0000"/>
              </a:solidFill>
              <a:round/>
            </a:ln>
            <a:effectLst/>
          </c:spPr>
          <c:marker>
            <c:symbol val="none"/>
          </c:marker>
          <c:cat>
            <c:numRef>
              <c:f>Sheet1!$A$2:$A$6</c:f>
              <c:numCache>
                <c:formatCode>General</c:formatCode>
                <c:ptCount val="5"/>
                <c:pt idx="1">
                  <c:v>2017</c:v>
                </c:pt>
                <c:pt idx="2">
                  <c:v>2018</c:v>
                </c:pt>
                <c:pt idx="3">
                  <c:v>2019</c:v>
                </c:pt>
                <c:pt idx="4">
                  <c:v>2019</c:v>
                </c:pt>
              </c:numCache>
            </c:numRef>
          </c:cat>
          <c:val>
            <c:numRef>
              <c:f>Sheet1!$C$2:$C$6</c:f>
              <c:numCache>
                <c:formatCode>General</c:formatCode>
                <c:ptCount val="5"/>
                <c:pt idx="0">
                  <c:v>8100</c:v>
                </c:pt>
                <c:pt idx="1">
                  <c:v>8100</c:v>
                </c:pt>
                <c:pt idx="2">
                  <c:v>8100</c:v>
                </c:pt>
                <c:pt idx="3">
                  <c:v>8100</c:v>
                </c:pt>
                <c:pt idx="4">
                  <c:v>8100</c:v>
                </c:pt>
              </c:numCache>
            </c:numRef>
          </c:val>
          <c:smooth val="0"/>
          <c:extLst>
            <c:ext xmlns:c16="http://schemas.microsoft.com/office/drawing/2014/chart" uri="{C3380CC4-5D6E-409C-BE32-E72D297353CC}">
              <c16:uniqueId val="{00000001-F538-4193-9128-C33F771986BD}"/>
            </c:ext>
          </c:extLst>
        </c:ser>
        <c:dLbls>
          <c:showLegendKey val="0"/>
          <c:showVal val="0"/>
          <c:showCatName val="0"/>
          <c:showSerName val="0"/>
          <c:showPercent val="0"/>
          <c:showBubbleSize val="0"/>
        </c:dLbls>
        <c:marker val="1"/>
        <c:smooth val="0"/>
        <c:axId val="543997712"/>
        <c:axId val="543998040"/>
      </c:lineChart>
      <c:catAx>
        <c:axId val="543997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43998040"/>
        <c:crosses val="autoZero"/>
        <c:auto val="1"/>
        <c:lblAlgn val="ctr"/>
        <c:lblOffset val="100"/>
        <c:noMultiLvlLbl val="0"/>
      </c:catAx>
      <c:valAx>
        <c:axId val="5439980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439977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1BD7-420E-B2CA-096A027C670C}"/>
              </c:ext>
            </c:extLst>
          </c:dPt>
          <c:dPt>
            <c:idx val="1"/>
            <c:bubble3D val="0"/>
            <c:spPr>
              <a:gradFill rotWithShape="1">
                <a:gsLst>
                  <a:gs pos="0">
                    <a:schemeClr val="accent2">
                      <a:tint val="100000"/>
                      <a:shade val="100000"/>
                      <a:satMod val="130000"/>
                    </a:schemeClr>
                  </a:gs>
                  <a:gs pos="100000">
                    <a:schemeClr val="accent2">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1BD7-420E-B2CA-096A027C670C}"/>
              </c:ext>
            </c:extLst>
          </c:dPt>
          <c:dPt>
            <c:idx val="2"/>
            <c:bubble3D val="0"/>
            <c:spPr>
              <a:gradFill rotWithShape="1">
                <a:gsLst>
                  <a:gs pos="0">
                    <a:schemeClr val="accent3">
                      <a:tint val="100000"/>
                      <a:shade val="100000"/>
                      <a:satMod val="130000"/>
                    </a:schemeClr>
                  </a:gs>
                  <a:gs pos="100000">
                    <a:schemeClr val="accent3">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1BD7-420E-B2CA-096A027C670C}"/>
              </c:ext>
            </c:extLst>
          </c:dPt>
          <c:dPt>
            <c:idx val="3"/>
            <c:bubble3D val="0"/>
            <c:spPr>
              <a:gradFill rotWithShape="1">
                <a:gsLst>
                  <a:gs pos="0">
                    <a:schemeClr val="accent4">
                      <a:tint val="100000"/>
                      <a:shade val="100000"/>
                      <a:satMod val="130000"/>
                    </a:schemeClr>
                  </a:gs>
                  <a:gs pos="100000">
                    <a:schemeClr val="accent4">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7-1BD7-420E-B2CA-096A027C670C}"/>
              </c:ext>
            </c:extLst>
          </c:dPt>
          <c:dPt>
            <c:idx val="4"/>
            <c:bubble3D val="0"/>
            <c:spPr>
              <a:gradFill rotWithShape="1">
                <a:gsLst>
                  <a:gs pos="0">
                    <a:schemeClr val="accent5">
                      <a:tint val="100000"/>
                      <a:shade val="100000"/>
                      <a:satMod val="130000"/>
                    </a:schemeClr>
                  </a:gs>
                  <a:gs pos="100000">
                    <a:schemeClr val="accent5">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9-1BD7-420E-B2CA-096A027C670C}"/>
              </c:ext>
            </c:extLst>
          </c:dPt>
          <c:dPt>
            <c:idx val="5"/>
            <c:bubble3D val="0"/>
            <c:spPr>
              <a:gradFill rotWithShape="1">
                <a:gsLst>
                  <a:gs pos="0">
                    <a:schemeClr val="accent6">
                      <a:tint val="100000"/>
                      <a:shade val="100000"/>
                      <a:satMod val="130000"/>
                    </a:schemeClr>
                  </a:gs>
                  <a:gs pos="100000">
                    <a:schemeClr val="accent6">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B-1BD7-420E-B2CA-096A027C670C}"/>
              </c:ext>
            </c:extLst>
          </c:dPt>
          <c:dPt>
            <c:idx val="6"/>
            <c:bubble3D val="0"/>
            <c:spPr>
              <a:gradFill rotWithShape="1">
                <a:gsLst>
                  <a:gs pos="0">
                    <a:schemeClr val="accent1">
                      <a:lumMod val="60000"/>
                      <a:tint val="100000"/>
                      <a:shade val="100000"/>
                      <a:satMod val="130000"/>
                    </a:schemeClr>
                  </a:gs>
                  <a:gs pos="100000">
                    <a:schemeClr val="accent1">
                      <a:lumMod val="6000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D-1BD7-420E-B2CA-096A027C670C}"/>
              </c:ext>
            </c:extLst>
          </c:dPt>
          <c:dPt>
            <c:idx val="7"/>
            <c:bubble3D val="0"/>
            <c:spPr>
              <a:gradFill rotWithShape="1">
                <a:gsLst>
                  <a:gs pos="0">
                    <a:schemeClr val="accent2">
                      <a:lumMod val="60000"/>
                      <a:tint val="100000"/>
                      <a:shade val="100000"/>
                      <a:satMod val="130000"/>
                    </a:schemeClr>
                  </a:gs>
                  <a:gs pos="100000">
                    <a:schemeClr val="accent2">
                      <a:lumMod val="6000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F-1BD7-420E-B2CA-096A027C670C}"/>
              </c:ext>
            </c:extLst>
          </c:dPt>
          <c:dPt>
            <c:idx val="8"/>
            <c:bubble3D val="0"/>
            <c:spPr>
              <a:gradFill rotWithShape="1">
                <a:gsLst>
                  <a:gs pos="0">
                    <a:schemeClr val="accent3">
                      <a:lumMod val="60000"/>
                      <a:tint val="100000"/>
                      <a:shade val="100000"/>
                      <a:satMod val="130000"/>
                    </a:schemeClr>
                  </a:gs>
                  <a:gs pos="100000">
                    <a:schemeClr val="accent3">
                      <a:lumMod val="6000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11-1BD7-420E-B2CA-096A027C670C}"/>
              </c:ext>
            </c:extLst>
          </c:dPt>
          <c:dPt>
            <c:idx val="9"/>
            <c:bubble3D val="0"/>
            <c:spPr>
              <a:gradFill rotWithShape="1">
                <a:gsLst>
                  <a:gs pos="0">
                    <a:schemeClr val="accent4">
                      <a:lumMod val="60000"/>
                      <a:tint val="100000"/>
                      <a:shade val="100000"/>
                      <a:satMod val="130000"/>
                    </a:schemeClr>
                  </a:gs>
                  <a:gs pos="100000">
                    <a:schemeClr val="accent4">
                      <a:lumMod val="6000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13-1BD7-420E-B2CA-096A027C670C}"/>
              </c:ext>
            </c:extLst>
          </c:dPt>
          <c:dPt>
            <c:idx val="10"/>
            <c:bubble3D val="0"/>
            <c:spPr>
              <a:gradFill rotWithShape="1">
                <a:gsLst>
                  <a:gs pos="0">
                    <a:schemeClr val="accent5">
                      <a:lumMod val="60000"/>
                      <a:tint val="100000"/>
                      <a:shade val="100000"/>
                      <a:satMod val="130000"/>
                    </a:schemeClr>
                  </a:gs>
                  <a:gs pos="100000">
                    <a:schemeClr val="accent5">
                      <a:lumMod val="6000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15-1BD7-420E-B2CA-096A027C670C}"/>
              </c:ext>
            </c:extLst>
          </c:dPt>
          <c:dPt>
            <c:idx val="11"/>
            <c:bubble3D val="0"/>
            <c:spPr>
              <a:gradFill rotWithShape="1">
                <a:gsLst>
                  <a:gs pos="0">
                    <a:schemeClr val="accent6">
                      <a:lumMod val="60000"/>
                      <a:tint val="100000"/>
                      <a:shade val="100000"/>
                      <a:satMod val="130000"/>
                    </a:schemeClr>
                  </a:gs>
                  <a:gs pos="100000">
                    <a:schemeClr val="accent6">
                      <a:lumMod val="6000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17-1BD7-420E-B2CA-096A027C670C}"/>
              </c:ext>
            </c:extLst>
          </c:dPt>
          <c:dPt>
            <c:idx val="12"/>
            <c:bubble3D val="0"/>
            <c:spPr>
              <a:gradFill rotWithShape="1">
                <a:gsLst>
                  <a:gs pos="0">
                    <a:schemeClr val="accent1">
                      <a:lumMod val="80000"/>
                      <a:lumOff val="20000"/>
                      <a:tint val="100000"/>
                      <a:shade val="100000"/>
                      <a:satMod val="130000"/>
                    </a:schemeClr>
                  </a:gs>
                  <a:gs pos="100000">
                    <a:schemeClr val="accent1">
                      <a:lumMod val="80000"/>
                      <a:lumOff val="2000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19-1BD7-420E-B2CA-096A027C670C}"/>
              </c:ext>
            </c:extLst>
          </c:dPt>
          <c:dPt>
            <c:idx val="13"/>
            <c:bubble3D val="0"/>
            <c:spPr>
              <a:gradFill rotWithShape="1">
                <a:gsLst>
                  <a:gs pos="0">
                    <a:schemeClr val="accent2">
                      <a:lumMod val="80000"/>
                      <a:lumOff val="20000"/>
                      <a:tint val="100000"/>
                      <a:shade val="100000"/>
                      <a:satMod val="130000"/>
                    </a:schemeClr>
                  </a:gs>
                  <a:gs pos="100000">
                    <a:schemeClr val="accent2">
                      <a:lumMod val="80000"/>
                      <a:lumOff val="2000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1B-1BD7-420E-B2CA-096A027C670C}"/>
              </c:ext>
            </c:extLst>
          </c:dPt>
          <c:dPt>
            <c:idx val="14"/>
            <c:bubble3D val="0"/>
            <c:spPr>
              <a:gradFill rotWithShape="1">
                <a:gsLst>
                  <a:gs pos="0">
                    <a:schemeClr val="accent3">
                      <a:lumMod val="80000"/>
                      <a:lumOff val="20000"/>
                      <a:tint val="100000"/>
                      <a:shade val="100000"/>
                      <a:satMod val="130000"/>
                    </a:schemeClr>
                  </a:gs>
                  <a:gs pos="100000">
                    <a:schemeClr val="accent3">
                      <a:lumMod val="80000"/>
                      <a:lumOff val="2000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1D-1BD7-420E-B2CA-096A027C670C}"/>
              </c:ext>
            </c:extLst>
          </c:dPt>
          <c:dPt>
            <c:idx val="15"/>
            <c:bubble3D val="0"/>
            <c:spPr>
              <a:gradFill rotWithShape="1">
                <a:gsLst>
                  <a:gs pos="0">
                    <a:schemeClr val="accent4">
                      <a:lumMod val="80000"/>
                      <a:lumOff val="20000"/>
                      <a:tint val="100000"/>
                      <a:shade val="100000"/>
                      <a:satMod val="130000"/>
                    </a:schemeClr>
                  </a:gs>
                  <a:gs pos="100000">
                    <a:schemeClr val="accent4">
                      <a:lumMod val="80000"/>
                      <a:lumOff val="2000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1F-1BD7-420E-B2CA-096A027C670C}"/>
              </c:ext>
            </c:extLst>
          </c:dPt>
          <c:dPt>
            <c:idx val="16"/>
            <c:bubble3D val="0"/>
            <c:spPr>
              <a:gradFill rotWithShape="1">
                <a:gsLst>
                  <a:gs pos="0">
                    <a:schemeClr val="accent5">
                      <a:lumMod val="80000"/>
                      <a:lumOff val="20000"/>
                      <a:tint val="100000"/>
                      <a:shade val="100000"/>
                      <a:satMod val="130000"/>
                    </a:schemeClr>
                  </a:gs>
                  <a:gs pos="100000">
                    <a:schemeClr val="accent5">
                      <a:lumMod val="80000"/>
                      <a:lumOff val="2000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21-1BD7-420E-B2CA-096A027C670C}"/>
              </c:ext>
            </c:extLst>
          </c:dPt>
          <c:dPt>
            <c:idx val="17"/>
            <c:bubble3D val="0"/>
            <c:spPr>
              <a:gradFill rotWithShape="1">
                <a:gsLst>
                  <a:gs pos="0">
                    <a:schemeClr val="accent6">
                      <a:lumMod val="80000"/>
                      <a:lumOff val="20000"/>
                      <a:tint val="100000"/>
                      <a:shade val="100000"/>
                      <a:satMod val="130000"/>
                    </a:schemeClr>
                  </a:gs>
                  <a:gs pos="100000">
                    <a:schemeClr val="accent6">
                      <a:lumMod val="80000"/>
                      <a:lumOff val="2000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23-1BD7-420E-B2CA-096A027C670C}"/>
              </c:ext>
            </c:extLst>
          </c:dPt>
          <c:dPt>
            <c:idx val="18"/>
            <c:bubble3D val="0"/>
            <c:spPr>
              <a:gradFill rotWithShape="1">
                <a:gsLst>
                  <a:gs pos="0">
                    <a:schemeClr val="accent1">
                      <a:lumMod val="80000"/>
                      <a:tint val="100000"/>
                      <a:shade val="100000"/>
                      <a:satMod val="130000"/>
                    </a:schemeClr>
                  </a:gs>
                  <a:gs pos="100000">
                    <a:schemeClr val="accent1">
                      <a:lumMod val="8000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25-1BD7-420E-B2CA-096A027C670C}"/>
              </c:ext>
            </c:extLst>
          </c:dPt>
          <c:dPt>
            <c:idx val="19"/>
            <c:bubble3D val="0"/>
            <c:spPr>
              <a:gradFill rotWithShape="1">
                <a:gsLst>
                  <a:gs pos="0">
                    <a:schemeClr val="accent2">
                      <a:lumMod val="80000"/>
                      <a:tint val="100000"/>
                      <a:shade val="100000"/>
                      <a:satMod val="130000"/>
                    </a:schemeClr>
                  </a:gs>
                  <a:gs pos="100000">
                    <a:schemeClr val="accent2">
                      <a:lumMod val="8000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27-1BD7-420E-B2CA-096A027C670C}"/>
              </c:ext>
            </c:extLst>
          </c:dPt>
          <c:dPt>
            <c:idx val="20"/>
            <c:bubble3D val="0"/>
            <c:spPr>
              <a:gradFill rotWithShape="1">
                <a:gsLst>
                  <a:gs pos="0">
                    <a:schemeClr val="accent3">
                      <a:lumMod val="80000"/>
                      <a:tint val="100000"/>
                      <a:shade val="100000"/>
                      <a:satMod val="130000"/>
                    </a:schemeClr>
                  </a:gs>
                  <a:gs pos="100000">
                    <a:schemeClr val="accent3">
                      <a:lumMod val="8000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29-1BD7-420E-B2CA-096A027C670C}"/>
              </c:ext>
            </c:extLst>
          </c:dPt>
          <c:dPt>
            <c:idx val="21"/>
            <c:bubble3D val="0"/>
            <c:spPr>
              <a:gradFill rotWithShape="1">
                <a:gsLst>
                  <a:gs pos="0">
                    <a:schemeClr val="accent4">
                      <a:lumMod val="80000"/>
                      <a:tint val="100000"/>
                      <a:shade val="100000"/>
                      <a:satMod val="130000"/>
                    </a:schemeClr>
                  </a:gs>
                  <a:gs pos="100000">
                    <a:schemeClr val="accent4">
                      <a:lumMod val="8000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2B-1BD7-420E-B2CA-096A027C670C}"/>
              </c:ext>
            </c:extLst>
          </c:dPt>
          <c:dPt>
            <c:idx val="22"/>
            <c:bubble3D val="0"/>
            <c:spPr>
              <a:gradFill rotWithShape="1">
                <a:gsLst>
                  <a:gs pos="0">
                    <a:schemeClr val="accent5">
                      <a:lumMod val="80000"/>
                      <a:tint val="100000"/>
                      <a:shade val="100000"/>
                      <a:satMod val="130000"/>
                    </a:schemeClr>
                  </a:gs>
                  <a:gs pos="100000">
                    <a:schemeClr val="accent5">
                      <a:lumMod val="8000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2D-1BD7-420E-B2CA-096A027C670C}"/>
              </c:ext>
            </c:extLst>
          </c:dPt>
          <c:dPt>
            <c:idx val="23"/>
            <c:bubble3D val="0"/>
            <c:spPr>
              <a:gradFill rotWithShape="1">
                <a:gsLst>
                  <a:gs pos="0">
                    <a:schemeClr val="accent6">
                      <a:lumMod val="80000"/>
                      <a:tint val="100000"/>
                      <a:shade val="100000"/>
                      <a:satMod val="130000"/>
                    </a:schemeClr>
                  </a:gs>
                  <a:gs pos="100000">
                    <a:schemeClr val="accent6">
                      <a:lumMod val="8000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2F-1BD7-420E-B2CA-096A027C670C}"/>
              </c:ext>
            </c:extLst>
          </c:dPt>
          <c:dPt>
            <c:idx val="24"/>
            <c:bubble3D val="0"/>
            <c:spPr>
              <a:gradFill rotWithShape="1">
                <a:gsLst>
                  <a:gs pos="0">
                    <a:schemeClr val="accent1">
                      <a:lumMod val="60000"/>
                      <a:lumOff val="40000"/>
                      <a:tint val="100000"/>
                      <a:shade val="100000"/>
                      <a:satMod val="130000"/>
                    </a:schemeClr>
                  </a:gs>
                  <a:gs pos="100000">
                    <a:schemeClr val="accent1">
                      <a:lumMod val="60000"/>
                      <a:lumOff val="4000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31-1BD7-420E-B2CA-096A027C670C}"/>
              </c:ext>
            </c:extLst>
          </c:dPt>
          <c:dPt>
            <c:idx val="25"/>
            <c:bubble3D val="0"/>
            <c:spPr>
              <a:gradFill rotWithShape="1">
                <a:gsLst>
                  <a:gs pos="0">
                    <a:schemeClr val="accent2">
                      <a:lumMod val="60000"/>
                      <a:lumOff val="40000"/>
                      <a:tint val="100000"/>
                      <a:shade val="100000"/>
                      <a:satMod val="130000"/>
                    </a:schemeClr>
                  </a:gs>
                  <a:gs pos="100000">
                    <a:schemeClr val="accent2">
                      <a:lumMod val="60000"/>
                      <a:lumOff val="4000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33-1BD7-420E-B2CA-096A027C670C}"/>
              </c:ext>
            </c:extLst>
          </c:dPt>
          <c:dPt>
            <c:idx val="26"/>
            <c:bubble3D val="0"/>
            <c:spPr>
              <a:gradFill rotWithShape="1">
                <a:gsLst>
                  <a:gs pos="0">
                    <a:schemeClr val="accent3">
                      <a:lumMod val="60000"/>
                      <a:lumOff val="40000"/>
                      <a:tint val="100000"/>
                      <a:shade val="100000"/>
                      <a:satMod val="130000"/>
                    </a:schemeClr>
                  </a:gs>
                  <a:gs pos="100000">
                    <a:schemeClr val="accent3">
                      <a:lumMod val="60000"/>
                      <a:lumOff val="4000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35-1BD7-420E-B2CA-096A027C670C}"/>
              </c:ext>
            </c:extLst>
          </c:dPt>
          <c:dPt>
            <c:idx val="27"/>
            <c:bubble3D val="0"/>
            <c:spPr>
              <a:gradFill rotWithShape="1">
                <a:gsLst>
                  <a:gs pos="0">
                    <a:schemeClr val="accent4">
                      <a:lumMod val="60000"/>
                      <a:lumOff val="40000"/>
                      <a:tint val="100000"/>
                      <a:shade val="100000"/>
                      <a:satMod val="130000"/>
                    </a:schemeClr>
                  </a:gs>
                  <a:gs pos="100000">
                    <a:schemeClr val="accent4">
                      <a:lumMod val="60000"/>
                      <a:lumOff val="4000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37-1BD7-420E-B2CA-096A027C670C}"/>
              </c:ext>
            </c:extLst>
          </c:dPt>
          <c:dPt>
            <c:idx val="28"/>
            <c:bubble3D val="0"/>
            <c:spPr>
              <a:gradFill rotWithShape="1">
                <a:gsLst>
                  <a:gs pos="0">
                    <a:schemeClr val="accent5">
                      <a:lumMod val="60000"/>
                      <a:lumOff val="40000"/>
                      <a:tint val="100000"/>
                      <a:shade val="100000"/>
                      <a:satMod val="130000"/>
                    </a:schemeClr>
                  </a:gs>
                  <a:gs pos="100000">
                    <a:schemeClr val="accent5">
                      <a:lumMod val="60000"/>
                      <a:lumOff val="4000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39-1BD7-420E-B2CA-096A027C670C}"/>
              </c:ext>
            </c:extLst>
          </c:dPt>
          <c:dPt>
            <c:idx val="29"/>
            <c:bubble3D val="0"/>
            <c:spPr>
              <a:gradFill rotWithShape="1">
                <a:gsLst>
                  <a:gs pos="0">
                    <a:schemeClr val="accent6">
                      <a:lumMod val="60000"/>
                      <a:lumOff val="40000"/>
                      <a:tint val="100000"/>
                      <a:shade val="100000"/>
                      <a:satMod val="130000"/>
                    </a:schemeClr>
                  </a:gs>
                  <a:gs pos="100000">
                    <a:schemeClr val="accent6">
                      <a:lumMod val="60000"/>
                      <a:lumOff val="4000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3B-1BD7-420E-B2CA-096A027C670C}"/>
              </c:ext>
            </c:extLst>
          </c:dPt>
          <c:dPt>
            <c:idx val="30"/>
            <c:bubble3D val="0"/>
            <c:spPr>
              <a:gradFill rotWithShape="1">
                <a:gsLst>
                  <a:gs pos="0">
                    <a:schemeClr val="accent1">
                      <a:lumMod val="50000"/>
                      <a:tint val="100000"/>
                      <a:shade val="100000"/>
                      <a:satMod val="130000"/>
                    </a:schemeClr>
                  </a:gs>
                  <a:gs pos="100000">
                    <a:schemeClr val="accent1">
                      <a:lumMod val="5000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3D-1BD7-420E-B2CA-096A027C670C}"/>
              </c:ext>
            </c:extLst>
          </c:dPt>
          <c:dPt>
            <c:idx val="31"/>
            <c:bubble3D val="0"/>
            <c:spPr>
              <a:gradFill rotWithShape="1">
                <a:gsLst>
                  <a:gs pos="0">
                    <a:schemeClr val="accent2">
                      <a:lumMod val="50000"/>
                      <a:tint val="100000"/>
                      <a:shade val="100000"/>
                      <a:satMod val="130000"/>
                    </a:schemeClr>
                  </a:gs>
                  <a:gs pos="100000">
                    <a:schemeClr val="accent2">
                      <a:lumMod val="5000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3F-1BD7-420E-B2CA-096A027C670C}"/>
              </c:ext>
            </c:extLst>
          </c:dPt>
          <c:dPt>
            <c:idx val="32"/>
            <c:bubble3D val="0"/>
            <c:spPr>
              <a:gradFill rotWithShape="1">
                <a:gsLst>
                  <a:gs pos="0">
                    <a:schemeClr val="accent3">
                      <a:lumMod val="50000"/>
                      <a:tint val="100000"/>
                      <a:shade val="100000"/>
                      <a:satMod val="130000"/>
                    </a:schemeClr>
                  </a:gs>
                  <a:gs pos="100000">
                    <a:schemeClr val="accent3">
                      <a:lumMod val="5000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41-1BD7-420E-B2CA-096A027C670C}"/>
              </c:ext>
            </c:extLst>
          </c:dPt>
          <c:dPt>
            <c:idx val="33"/>
            <c:bubble3D val="0"/>
            <c:spPr>
              <a:gradFill rotWithShape="1">
                <a:gsLst>
                  <a:gs pos="0">
                    <a:schemeClr val="accent4">
                      <a:lumMod val="50000"/>
                      <a:tint val="100000"/>
                      <a:shade val="100000"/>
                      <a:satMod val="130000"/>
                    </a:schemeClr>
                  </a:gs>
                  <a:gs pos="100000">
                    <a:schemeClr val="accent4">
                      <a:lumMod val="5000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43-1BD7-420E-B2CA-096A027C670C}"/>
              </c:ext>
            </c:extLst>
          </c:dPt>
          <c:dPt>
            <c:idx val="34"/>
            <c:bubble3D val="0"/>
            <c:spPr>
              <a:gradFill rotWithShape="1">
                <a:gsLst>
                  <a:gs pos="0">
                    <a:schemeClr val="accent5">
                      <a:lumMod val="50000"/>
                      <a:tint val="100000"/>
                      <a:shade val="100000"/>
                      <a:satMod val="130000"/>
                    </a:schemeClr>
                  </a:gs>
                  <a:gs pos="100000">
                    <a:schemeClr val="accent5">
                      <a:lumMod val="5000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45-1BD7-420E-B2CA-096A027C670C}"/>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Sheet1!$A$2:$A$36</c:f>
              <c:strCache>
                <c:ptCount val="35"/>
                <c:pt idx="0">
                  <c:v>NHS</c:v>
                </c:pt>
                <c:pt idx="1">
                  <c:v>Anatomy Club</c:v>
                </c:pt>
                <c:pt idx="2">
                  <c:v>Film Club </c:v>
                </c:pt>
                <c:pt idx="3">
                  <c:v>Health Club</c:v>
                </c:pt>
                <c:pt idx="4">
                  <c:v>Italian Club</c:v>
                </c:pt>
                <c:pt idx="5">
                  <c:v>Italian Honor Society</c:v>
                </c:pt>
                <c:pt idx="6">
                  <c:v>Science Bowl HS Team</c:v>
                </c:pt>
                <c:pt idx="7">
                  <c:v>TED-Ed Club</c:v>
                </c:pt>
                <c:pt idx="8">
                  <c:v>International Thespian Society</c:v>
                </c:pt>
                <c:pt idx="9">
                  <c:v>Be a Bee</c:v>
                </c:pt>
                <c:pt idx="10">
                  <c:v>Hydroponics Club</c:v>
                </c:pt>
                <c:pt idx="11">
                  <c:v>Outreach</c:v>
                </c:pt>
                <c:pt idx="12">
                  <c:v>Saint John's Political Union</c:v>
                </c:pt>
                <c:pt idx="13">
                  <c:v>Library Club</c:v>
                </c:pt>
                <c:pt idx="14">
                  <c:v>Student Council</c:v>
                </c:pt>
                <c:pt idx="15">
                  <c:v>Model United Nations</c:v>
                </c:pt>
                <c:pt idx="16">
                  <c:v>Team Managers</c:v>
                </c:pt>
                <c:pt idx="17">
                  <c:v>Community Service Club</c:v>
                </c:pt>
                <c:pt idx="18">
                  <c:v>SJSFASH</c:v>
                </c:pt>
                <c:pt idx="19">
                  <c:v>Junior State of America</c:v>
                </c:pt>
                <c:pt idx="20">
                  <c:v>Science Bowl MS Team </c:v>
                </c:pt>
                <c:pt idx="21">
                  <c:v>SPECTRUM </c:v>
                </c:pt>
                <c:pt idx="22">
                  <c:v>NJHS</c:v>
                </c:pt>
                <c:pt idx="23">
                  <c:v>Woman in Me</c:v>
                </c:pt>
                <c:pt idx="24">
                  <c:v>Art Club</c:v>
                </c:pt>
                <c:pt idx="25">
                  <c:v>Anti-Racist Committee</c:v>
                </c:pt>
                <c:pt idx="26">
                  <c:v>Honor Council</c:v>
                </c:pt>
                <c:pt idx="27">
                  <c:v>Green Key Society </c:v>
                </c:pt>
                <c:pt idx="28">
                  <c:v>Investment Club</c:v>
                </c:pt>
                <c:pt idx="29">
                  <c:v>UNICEF</c:v>
                </c:pt>
                <c:pt idx="30">
                  <c:v>MOAS</c:v>
                </c:pt>
                <c:pt idx="31">
                  <c:v>French Club </c:v>
                </c:pt>
                <c:pt idx="32">
                  <c:v>French Honor Society </c:v>
                </c:pt>
                <c:pt idx="33">
                  <c:v>Tabletop Games Club</c:v>
                </c:pt>
                <c:pt idx="34">
                  <c:v>MATHCOUNTS </c:v>
                </c:pt>
              </c:strCache>
            </c:strRef>
          </c:cat>
          <c:val>
            <c:numRef>
              <c:f>Sheet1!$B$2:$B$36</c:f>
              <c:numCache>
                <c:formatCode>General</c:formatCode>
                <c:ptCount val="35"/>
                <c:pt idx="0">
                  <c:v>37</c:v>
                </c:pt>
                <c:pt idx="1">
                  <c:v>10</c:v>
                </c:pt>
                <c:pt idx="2">
                  <c:v>21</c:v>
                </c:pt>
                <c:pt idx="3">
                  <c:v>10</c:v>
                </c:pt>
                <c:pt idx="4">
                  <c:v>10</c:v>
                </c:pt>
                <c:pt idx="5">
                  <c:v>16</c:v>
                </c:pt>
                <c:pt idx="6">
                  <c:v>14</c:v>
                </c:pt>
                <c:pt idx="7">
                  <c:v>13</c:v>
                </c:pt>
                <c:pt idx="8">
                  <c:v>25</c:v>
                </c:pt>
                <c:pt idx="9">
                  <c:v>54</c:v>
                </c:pt>
                <c:pt idx="10">
                  <c:v>10</c:v>
                </c:pt>
                <c:pt idx="11">
                  <c:v>19</c:v>
                </c:pt>
                <c:pt idx="12">
                  <c:v>29</c:v>
                </c:pt>
                <c:pt idx="13">
                  <c:v>16</c:v>
                </c:pt>
                <c:pt idx="14">
                  <c:v>41</c:v>
                </c:pt>
                <c:pt idx="15">
                  <c:v>67</c:v>
                </c:pt>
                <c:pt idx="16">
                  <c:v>26</c:v>
                </c:pt>
                <c:pt idx="17">
                  <c:v>20</c:v>
                </c:pt>
                <c:pt idx="18">
                  <c:v>25</c:v>
                </c:pt>
                <c:pt idx="19">
                  <c:v>38</c:v>
                </c:pt>
                <c:pt idx="20">
                  <c:v>8</c:v>
                </c:pt>
                <c:pt idx="21">
                  <c:v>9</c:v>
                </c:pt>
                <c:pt idx="22">
                  <c:v>57</c:v>
                </c:pt>
                <c:pt idx="23">
                  <c:v>35</c:v>
                </c:pt>
                <c:pt idx="24">
                  <c:v>9</c:v>
                </c:pt>
                <c:pt idx="25">
                  <c:v>12</c:v>
                </c:pt>
                <c:pt idx="26">
                  <c:v>15</c:v>
                </c:pt>
                <c:pt idx="27">
                  <c:v>41</c:v>
                </c:pt>
                <c:pt idx="28">
                  <c:v>87</c:v>
                </c:pt>
                <c:pt idx="29">
                  <c:v>33</c:v>
                </c:pt>
                <c:pt idx="30">
                  <c:v>18</c:v>
                </c:pt>
                <c:pt idx="31">
                  <c:v>25</c:v>
                </c:pt>
                <c:pt idx="32">
                  <c:v>26</c:v>
                </c:pt>
                <c:pt idx="33">
                  <c:v>19</c:v>
                </c:pt>
                <c:pt idx="34">
                  <c:v>15</c:v>
                </c:pt>
              </c:numCache>
            </c:numRef>
          </c:val>
          <c:extLst>
            <c:ext xmlns:c16="http://schemas.microsoft.com/office/drawing/2014/chart" uri="{C3380CC4-5D6E-409C-BE32-E72D297353CC}">
              <c16:uniqueId val="{00000000-A609-4D32-A8D5-4C631117C5C5}"/>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Participants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Visual Arts</c:v>
                </c:pt>
                <c:pt idx="1">
                  <c:v>Performing Arts</c:v>
                </c:pt>
                <c:pt idx="2">
                  <c:v>Music</c:v>
                </c:pt>
                <c:pt idx="3">
                  <c:v>All Arts</c:v>
                </c:pt>
              </c:strCache>
            </c:strRef>
          </c:cat>
          <c:val>
            <c:numRef>
              <c:f>Sheet1!$B$2:$B$5</c:f>
              <c:numCache>
                <c:formatCode>General</c:formatCode>
                <c:ptCount val="4"/>
                <c:pt idx="0">
                  <c:v>91</c:v>
                </c:pt>
                <c:pt idx="1">
                  <c:v>127</c:v>
                </c:pt>
                <c:pt idx="2">
                  <c:v>142</c:v>
                </c:pt>
                <c:pt idx="3">
                  <c:v>360</c:v>
                </c:pt>
              </c:numCache>
            </c:numRef>
          </c:val>
          <c:extLst>
            <c:ext xmlns:c16="http://schemas.microsoft.com/office/drawing/2014/chart" uri="{C3380CC4-5D6E-409C-BE32-E72D297353CC}">
              <c16:uniqueId val="{00000000-55AF-4D0B-89AF-5441E7A50B98}"/>
            </c:ext>
          </c:extLst>
        </c:ser>
        <c:ser>
          <c:idx val="1"/>
          <c:order val="1"/>
          <c:tx>
            <c:strRef>
              <c:f>Sheet1!$C$1</c:f>
              <c:strCache>
                <c:ptCount val="1"/>
                <c:pt idx="0">
                  <c:v>Total Students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Visual Arts</c:v>
                </c:pt>
                <c:pt idx="1">
                  <c:v>Performing Arts</c:v>
                </c:pt>
                <c:pt idx="2">
                  <c:v>Music</c:v>
                </c:pt>
                <c:pt idx="3">
                  <c:v>All Arts</c:v>
                </c:pt>
              </c:strCache>
            </c:strRef>
          </c:cat>
          <c:val>
            <c:numRef>
              <c:f>Sheet1!$C$2:$C$5</c:f>
              <c:numCache>
                <c:formatCode>General</c:formatCode>
                <c:ptCount val="4"/>
                <c:pt idx="0">
                  <c:v>437</c:v>
                </c:pt>
                <c:pt idx="1">
                  <c:v>437</c:v>
                </c:pt>
                <c:pt idx="2">
                  <c:v>437</c:v>
                </c:pt>
                <c:pt idx="3">
                  <c:v>437</c:v>
                </c:pt>
              </c:numCache>
            </c:numRef>
          </c:val>
          <c:extLst>
            <c:ext xmlns:c16="http://schemas.microsoft.com/office/drawing/2014/chart" uri="{C3380CC4-5D6E-409C-BE32-E72D297353CC}">
              <c16:uniqueId val="{00000001-55AF-4D0B-89AF-5441E7A50B98}"/>
            </c:ext>
          </c:extLst>
        </c:ser>
        <c:dLbls>
          <c:showLegendKey val="0"/>
          <c:showVal val="0"/>
          <c:showCatName val="0"/>
          <c:showSerName val="0"/>
          <c:showPercent val="0"/>
          <c:showBubbleSize val="0"/>
        </c:dLbls>
        <c:gapWidth val="182"/>
        <c:axId val="433360112"/>
        <c:axId val="433361752"/>
      </c:barChart>
      <c:catAx>
        <c:axId val="4333601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33361752"/>
        <c:crosses val="autoZero"/>
        <c:auto val="1"/>
        <c:lblAlgn val="ctr"/>
        <c:lblOffset val="100"/>
        <c:noMultiLvlLbl val="0"/>
      </c:catAx>
      <c:valAx>
        <c:axId val="43336175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333601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sz="2400" dirty="0"/>
              <a:t>2019-2020 </a:t>
            </a:r>
          </a:p>
          <a:p>
            <a:pPr>
              <a:defRPr/>
            </a:pPr>
            <a:endParaRPr lang="en-US" sz="2400" dirty="0"/>
          </a:p>
          <a:p>
            <a:pPr>
              <a:defRPr/>
            </a:pPr>
            <a:endParaRPr lang="en-US" dirty="0"/>
          </a:p>
        </c:rich>
      </c:tx>
      <c:layout>
        <c:manualLayout>
          <c:xMode val="edge"/>
          <c:yMode val="edge"/>
          <c:x val="0.41641226487314087"/>
          <c:y val="2.3309167146789572E-2"/>
        </c:manualLayout>
      </c:layout>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Athletics!$C$5</c:f>
              <c:strCache>
                <c:ptCount val="1"/>
                <c:pt idx="0">
                  <c:v>Athletic Department</c:v>
                </c:pt>
              </c:strCache>
            </c:strRef>
          </c:tx>
          <c:spPr>
            <a:solidFill>
              <a:schemeClr val="accent1"/>
            </a:solidFill>
            <a:ln>
              <a:noFill/>
            </a:ln>
            <a:effectLst/>
          </c:spPr>
          <c:invertIfNegative val="0"/>
          <c:cat>
            <c:strRef>
              <c:f>Athletics!$B$8:$B$19</c:f>
              <c:strCache>
                <c:ptCount val="12"/>
                <c:pt idx="0">
                  <c:v>First</c:v>
                </c:pt>
                <c:pt idx="1">
                  <c:v>Second</c:v>
                </c:pt>
                <c:pt idx="2">
                  <c:v>Third</c:v>
                </c:pt>
                <c:pt idx="3">
                  <c:v>Fourth</c:v>
                </c:pt>
                <c:pt idx="4">
                  <c:v>Fifth</c:v>
                </c:pt>
                <c:pt idx="5">
                  <c:v>Sixth</c:v>
                </c:pt>
                <c:pt idx="6">
                  <c:v>Seventh</c:v>
                </c:pt>
                <c:pt idx="7">
                  <c:v>Eighth</c:v>
                </c:pt>
                <c:pt idx="8">
                  <c:v>Ninth</c:v>
                </c:pt>
                <c:pt idx="9">
                  <c:v>Tenth</c:v>
                </c:pt>
                <c:pt idx="10">
                  <c:v>Eleventh</c:v>
                </c:pt>
                <c:pt idx="11">
                  <c:v>Twelfth</c:v>
                </c:pt>
              </c:strCache>
            </c:strRef>
          </c:cat>
          <c:val>
            <c:numRef>
              <c:f>Athletics!$C$8:$C$19</c:f>
              <c:numCache>
                <c:formatCode>General</c:formatCode>
                <c:ptCount val="12"/>
                <c:pt idx="0">
                  <c:v>24</c:v>
                </c:pt>
                <c:pt idx="1">
                  <c:v>24</c:v>
                </c:pt>
                <c:pt idx="2">
                  <c:v>43</c:v>
                </c:pt>
                <c:pt idx="3">
                  <c:v>48</c:v>
                </c:pt>
                <c:pt idx="4">
                  <c:v>45</c:v>
                </c:pt>
                <c:pt idx="5">
                  <c:v>46</c:v>
                </c:pt>
                <c:pt idx="6">
                  <c:v>45</c:v>
                </c:pt>
                <c:pt idx="7">
                  <c:v>46</c:v>
                </c:pt>
                <c:pt idx="8">
                  <c:v>42</c:v>
                </c:pt>
                <c:pt idx="9">
                  <c:v>45</c:v>
                </c:pt>
                <c:pt idx="10">
                  <c:v>40</c:v>
                </c:pt>
                <c:pt idx="11">
                  <c:v>45</c:v>
                </c:pt>
              </c:numCache>
            </c:numRef>
          </c:val>
          <c:extLst>
            <c:ext xmlns:c16="http://schemas.microsoft.com/office/drawing/2014/chart" uri="{C3380CC4-5D6E-409C-BE32-E72D297353CC}">
              <c16:uniqueId val="{00000000-28D3-47DF-815B-54FA0A7283FB}"/>
            </c:ext>
          </c:extLst>
        </c:ser>
        <c:ser>
          <c:idx val="1"/>
          <c:order val="1"/>
          <c:tx>
            <c:strRef>
              <c:f>Athletics!$D$5</c:f>
              <c:strCache>
                <c:ptCount val="1"/>
                <c:pt idx="0">
                  <c:v>Total Students</c:v>
                </c:pt>
              </c:strCache>
            </c:strRef>
          </c:tx>
          <c:spPr>
            <a:solidFill>
              <a:schemeClr val="accent2"/>
            </a:solidFill>
            <a:ln>
              <a:noFill/>
            </a:ln>
            <a:effectLst/>
          </c:spPr>
          <c:invertIfNegative val="0"/>
          <c:cat>
            <c:strRef>
              <c:f>Athletics!$B$8:$B$19</c:f>
              <c:strCache>
                <c:ptCount val="12"/>
                <c:pt idx="0">
                  <c:v>First</c:v>
                </c:pt>
                <c:pt idx="1">
                  <c:v>Second</c:v>
                </c:pt>
                <c:pt idx="2">
                  <c:v>Third</c:v>
                </c:pt>
                <c:pt idx="3">
                  <c:v>Fourth</c:v>
                </c:pt>
                <c:pt idx="4">
                  <c:v>Fifth</c:v>
                </c:pt>
                <c:pt idx="5">
                  <c:v>Sixth</c:v>
                </c:pt>
                <c:pt idx="6">
                  <c:v>Seventh</c:v>
                </c:pt>
                <c:pt idx="7">
                  <c:v>Eighth</c:v>
                </c:pt>
                <c:pt idx="8">
                  <c:v>Ninth</c:v>
                </c:pt>
                <c:pt idx="9">
                  <c:v>Tenth</c:v>
                </c:pt>
                <c:pt idx="10">
                  <c:v>Eleventh</c:v>
                </c:pt>
                <c:pt idx="11">
                  <c:v>Twelfth</c:v>
                </c:pt>
              </c:strCache>
            </c:strRef>
          </c:cat>
          <c:val>
            <c:numRef>
              <c:f>Athletics!$D$8:$D$19</c:f>
              <c:numCache>
                <c:formatCode>General</c:formatCode>
                <c:ptCount val="12"/>
                <c:pt idx="0">
                  <c:v>62</c:v>
                </c:pt>
                <c:pt idx="1">
                  <c:v>51</c:v>
                </c:pt>
                <c:pt idx="2">
                  <c:v>45</c:v>
                </c:pt>
                <c:pt idx="3">
                  <c:v>47</c:v>
                </c:pt>
                <c:pt idx="4">
                  <c:v>64</c:v>
                </c:pt>
                <c:pt idx="5">
                  <c:v>68</c:v>
                </c:pt>
                <c:pt idx="6">
                  <c:v>68</c:v>
                </c:pt>
                <c:pt idx="7">
                  <c:v>68</c:v>
                </c:pt>
                <c:pt idx="8">
                  <c:v>69</c:v>
                </c:pt>
                <c:pt idx="9">
                  <c:v>73</c:v>
                </c:pt>
                <c:pt idx="10">
                  <c:v>79</c:v>
                </c:pt>
                <c:pt idx="11">
                  <c:v>80</c:v>
                </c:pt>
              </c:numCache>
            </c:numRef>
          </c:val>
          <c:extLst>
            <c:ext xmlns:c16="http://schemas.microsoft.com/office/drawing/2014/chart" uri="{C3380CC4-5D6E-409C-BE32-E72D297353CC}">
              <c16:uniqueId val="{00000001-28D3-47DF-815B-54FA0A7283FB}"/>
            </c:ext>
          </c:extLst>
        </c:ser>
        <c:dLbls>
          <c:showLegendKey val="0"/>
          <c:showVal val="0"/>
          <c:showCatName val="0"/>
          <c:showSerName val="0"/>
          <c:showPercent val="0"/>
          <c:showBubbleSize val="0"/>
        </c:dLbls>
        <c:gapWidth val="182"/>
        <c:axId val="281018448"/>
        <c:axId val="281018840"/>
      </c:barChart>
      <c:catAx>
        <c:axId val="2810184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81018840"/>
        <c:crosses val="autoZero"/>
        <c:auto val="1"/>
        <c:lblAlgn val="ctr"/>
        <c:lblOffset val="100"/>
        <c:noMultiLvlLbl val="0"/>
      </c:catAx>
      <c:valAx>
        <c:axId val="28101884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81018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Column2</c:v>
                </c:pt>
              </c:strCache>
            </c:strRef>
          </c:tx>
          <c:spPr>
            <a:solidFill>
              <a:schemeClr val="accent1"/>
            </a:solidFill>
            <a:ln>
              <a:noFill/>
            </a:ln>
            <a:effectLst/>
          </c:spPr>
          <c:invertIfNegative val="0"/>
          <c:dLbls>
            <c:dLbl>
              <c:idx val="5"/>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rgbClr val="FF0000"/>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1-F99F-4D55-B0E9-8793FA55FE8B}"/>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2015-16</c:v>
                </c:pt>
                <c:pt idx="1">
                  <c:v>2016-17</c:v>
                </c:pt>
                <c:pt idx="2">
                  <c:v>2017-2018</c:v>
                </c:pt>
                <c:pt idx="3">
                  <c:v>2018-2019</c:v>
                </c:pt>
                <c:pt idx="4">
                  <c:v>2019-2020</c:v>
                </c:pt>
                <c:pt idx="5">
                  <c:v>Target 2022</c:v>
                </c:pt>
              </c:strCache>
            </c:strRef>
          </c:cat>
          <c:val>
            <c:numRef>
              <c:f>Sheet1!$B$2:$B$7</c:f>
              <c:numCache>
                <c:formatCode>General</c:formatCode>
                <c:ptCount val="6"/>
                <c:pt idx="0">
                  <c:v>6</c:v>
                </c:pt>
                <c:pt idx="1">
                  <c:v>9</c:v>
                </c:pt>
                <c:pt idx="2">
                  <c:v>8</c:v>
                </c:pt>
                <c:pt idx="3">
                  <c:v>10</c:v>
                </c:pt>
                <c:pt idx="4">
                  <c:v>20</c:v>
                </c:pt>
                <c:pt idx="5">
                  <c:v>20</c:v>
                </c:pt>
              </c:numCache>
            </c:numRef>
          </c:val>
          <c:extLst>
            <c:ext xmlns:c16="http://schemas.microsoft.com/office/drawing/2014/chart" uri="{C3380CC4-5D6E-409C-BE32-E72D297353CC}">
              <c16:uniqueId val="{00000000-2DB4-48FE-9AFC-D839715CDCCE}"/>
            </c:ext>
          </c:extLst>
        </c:ser>
        <c:dLbls>
          <c:showLegendKey val="0"/>
          <c:showVal val="0"/>
          <c:showCatName val="0"/>
          <c:showSerName val="0"/>
          <c:showPercent val="0"/>
          <c:showBubbleSize val="0"/>
        </c:dLbls>
        <c:gapWidth val="219"/>
        <c:overlap val="-27"/>
        <c:axId val="658965688"/>
        <c:axId val="658966016"/>
      </c:barChart>
      <c:catAx>
        <c:axId val="658965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58966016"/>
        <c:crosses val="autoZero"/>
        <c:auto val="1"/>
        <c:lblAlgn val="ctr"/>
        <c:lblOffset val="100"/>
        <c:noMultiLvlLbl val="0"/>
      </c:catAx>
      <c:valAx>
        <c:axId val="6589660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589656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95" b="1" i="0" u="none" strike="noStrike" kern="1200" cap="all" spc="100" normalizeH="0" baseline="0">
                <a:solidFill>
                  <a:schemeClr val="lt1"/>
                </a:solidFill>
                <a:latin typeface="+mn-lt"/>
                <a:ea typeface="+mn-ea"/>
                <a:cs typeface="+mn-cs"/>
              </a:defRPr>
            </a:pPr>
            <a:r>
              <a:rPr lang="en-US" dirty="0"/>
              <a:t>Website views</a:t>
            </a:r>
          </a:p>
        </c:rich>
      </c:tx>
      <c:overlay val="0"/>
      <c:spPr>
        <a:noFill/>
        <a:ln>
          <a:noFill/>
        </a:ln>
        <a:effectLst/>
      </c:spPr>
      <c:txPr>
        <a:bodyPr rot="0" spcFirstLastPara="1" vertOverflow="ellipsis" vert="horz" wrap="square" anchor="ctr" anchorCtr="1"/>
        <a:lstStyle/>
        <a:p>
          <a:pPr>
            <a:defRPr sz="1995" b="1" i="0" u="none" strike="noStrike" kern="1200" cap="all" spc="100" normalizeH="0" baseline="0">
              <a:solidFill>
                <a:schemeClr val="lt1"/>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Series 1</c:v>
                </c:pt>
              </c:strCache>
            </c:strRef>
          </c:tx>
          <c:spPr>
            <a:ln w="34925" cap="rnd">
              <a:solidFill>
                <a:schemeClr val="lt1"/>
              </a:solidFill>
              <a:round/>
            </a:ln>
            <a:effectLst>
              <a:outerShdw dist="25400" dir="2700000" algn="tl" rotWithShape="0">
                <a:schemeClr val="accent1"/>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accent1">
                          <a:lumMod val="60000"/>
                          <a:lumOff val="40000"/>
                        </a:schemeClr>
                      </a:solidFill>
                    </a:ln>
                    <a:effectLst/>
                  </c:spPr>
                </c15:leaderLines>
              </c:ext>
            </c:extLst>
          </c:dLbls>
          <c:cat>
            <c:numRef>
              <c:f>Sheet1!$A$2:$A$3</c:f>
              <c:numCache>
                <c:formatCode>General</c:formatCode>
                <c:ptCount val="2"/>
                <c:pt idx="0">
                  <c:v>2019</c:v>
                </c:pt>
                <c:pt idx="1">
                  <c:v>2020</c:v>
                </c:pt>
              </c:numCache>
            </c:numRef>
          </c:cat>
          <c:val>
            <c:numRef>
              <c:f>Sheet1!$B$2:$B$3</c:f>
              <c:numCache>
                <c:formatCode>#,##0</c:formatCode>
                <c:ptCount val="2"/>
                <c:pt idx="0">
                  <c:v>280000</c:v>
                </c:pt>
                <c:pt idx="1">
                  <c:v>319411</c:v>
                </c:pt>
              </c:numCache>
            </c:numRef>
          </c:val>
          <c:smooth val="0"/>
          <c:extLst>
            <c:ext xmlns:c16="http://schemas.microsoft.com/office/drawing/2014/chart" uri="{C3380CC4-5D6E-409C-BE32-E72D297353CC}">
              <c16:uniqueId val="{00000000-7F55-484E-9076-C0FF08969F6D}"/>
            </c:ext>
          </c:extLst>
        </c:ser>
        <c:dLbls>
          <c:dLblPos val="ctr"/>
          <c:showLegendKey val="0"/>
          <c:showVal val="1"/>
          <c:showCatName val="0"/>
          <c:showSerName val="0"/>
          <c:showPercent val="0"/>
          <c:showBubbleSize val="0"/>
        </c:dLbls>
        <c:dropLines>
          <c:spPr>
            <a:ln w="9525" cap="flat" cmpd="sng" algn="ctr">
              <a:gradFill>
                <a:gsLst>
                  <a:gs pos="0">
                    <a:schemeClr val="lt1"/>
                  </a:gs>
                  <a:gs pos="100000">
                    <a:schemeClr val="lt1">
                      <a:alpha val="0"/>
                    </a:schemeClr>
                  </a:gs>
                </a:gsLst>
                <a:lin ang="5400000" scaled="0"/>
              </a:gradFill>
              <a:round/>
            </a:ln>
            <a:effectLst/>
          </c:spPr>
        </c:dropLines>
        <c:smooth val="0"/>
        <c:axId val="103979168"/>
        <c:axId val="103979584"/>
      </c:lineChart>
      <c:catAx>
        <c:axId val="103979168"/>
        <c:scaling>
          <c:orientation val="minMax"/>
        </c:scaling>
        <c:delete val="0"/>
        <c:axPos val="b"/>
        <c:numFmt formatCode="General" sourceLinked="1"/>
        <c:majorTickMark val="none"/>
        <c:minorTickMark val="none"/>
        <c:tickLblPos val="nextTo"/>
        <c:spPr>
          <a:noFill/>
          <a:ln w="12700" cap="flat" cmpd="sng" algn="ctr">
            <a:solidFill>
              <a:schemeClr val="lt1"/>
            </a:solidFill>
            <a:round/>
          </a:ln>
          <a:effectLst/>
        </c:spPr>
        <c:txPr>
          <a:bodyPr rot="-60000000" spcFirstLastPara="1" vertOverflow="ellipsis" vert="horz" wrap="square" anchor="ctr" anchorCtr="1"/>
          <a:lstStyle/>
          <a:p>
            <a:pPr>
              <a:defRPr sz="1197" b="0" i="0" u="none" strike="noStrike" kern="1200" spc="100" baseline="0">
                <a:solidFill>
                  <a:schemeClr val="lt1"/>
                </a:solidFill>
                <a:latin typeface="+mn-lt"/>
                <a:ea typeface="+mn-ea"/>
                <a:cs typeface="+mn-cs"/>
              </a:defRPr>
            </a:pPr>
            <a:endParaRPr lang="en-US"/>
          </a:p>
        </c:txPr>
        <c:crossAx val="103979584"/>
        <c:crosses val="autoZero"/>
        <c:auto val="1"/>
        <c:lblAlgn val="ctr"/>
        <c:lblOffset val="100"/>
        <c:noMultiLvlLbl val="0"/>
      </c:catAx>
      <c:valAx>
        <c:axId val="103979584"/>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solidFill>
                <a:latin typeface="+mn-lt"/>
                <a:ea typeface="+mn-ea"/>
                <a:cs typeface="+mn-cs"/>
              </a:defRPr>
            </a:pPr>
            <a:endParaRPr lang="en-US"/>
          </a:p>
        </c:txPr>
        <c:crossAx val="1039791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1"/>
    </a:solidFill>
    <a:ln w="9525" cap="flat" cmpd="sng" algn="ctr">
      <a:solidFill>
        <a:schemeClr val="accent1"/>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9">
  <cs:axisTitle>
    <cs:lnRef idx="0"/>
    <cs:fillRef idx="0"/>
    <cs:effectRef idx="0"/>
    <cs:fontRef idx="minor">
      <a:schemeClr val="lt1"/>
    </cs:fontRef>
    <cs:defRPr sz="1197" b="1" kern="1200"/>
  </cs:axisTitle>
  <cs:categoryAxis>
    <cs:lnRef idx="0">
      <cs:styleClr val="0"/>
    </cs:lnRef>
    <cs:fillRef idx="0"/>
    <cs:effectRef idx="0"/>
    <cs:fontRef idx="minor">
      <a:schemeClr val="lt1"/>
    </cs:fontRef>
    <cs:spPr>
      <a:ln w="12700" cap="flat" cmpd="sng" algn="ctr">
        <a:solidFill>
          <a:schemeClr val="lt1"/>
        </a:solidFill>
        <a:round/>
      </a:ln>
    </cs:spPr>
    <cs:defRPr sz="1197" kern="1200" spc="100" baseline="0"/>
  </cs:categoryAxis>
  <cs:chartArea>
    <cs:lnRef idx="0">
      <cs:styleClr val="0"/>
    </cs:lnRef>
    <cs:fillRef idx="0">
      <cs:styleClr val="0"/>
    </cs:fillRef>
    <cs:effectRef idx="0"/>
    <cs:fontRef idx="minor">
      <a:schemeClr val="dk1"/>
    </cs:fontRef>
    <cs:spPr>
      <a:solidFill>
        <a:schemeClr val="phClr"/>
      </a:solidFill>
      <a:ln w="9525" cap="flat" cmpd="sng" algn="ctr">
        <a:solidFill>
          <a:schemeClr val="phClr"/>
        </a:solidFill>
        <a:round/>
      </a:ln>
    </cs:spPr>
    <cs:defRPr sz="1330" kern="1200"/>
  </cs:chartArea>
  <cs:dataLabel>
    <cs:lnRef idx="0"/>
    <cs:fillRef idx="0"/>
    <cs:effectRef idx="0"/>
    <cs:fontRef idx="minor">
      <a:schemeClr val="lt1"/>
    </cs:fontRef>
    <cs:defRPr sz="1197" b="1" kern="1200"/>
  </cs:dataLabel>
  <cs:dataLabelCallout>
    <cs:lnRef idx="0">
      <cs:styleClr val="auto"/>
    </cs:lnRef>
    <cs:fillRef idx="0"/>
    <cs:effectRef idx="0"/>
    <cs:fontRef idx="minor">
      <cs:styleClr val="auto"/>
    </cs:fontRef>
    <cs:spPr>
      <a:solidFill>
        <a:schemeClr val="lt1"/>
      </a:solidFill>
      <a:ln>
        <a:solidFill>
          <a:schemeClr val="ph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pattFill prst="ltUpDiag">
        <a:fgClr>
          <a:schemeClr val="phClr"/>
        </a:fgClr>
        <a:bgClr>
          <a:schemeClr val="lt1"/>
        </a:bgClr>
      </a:pattFill>
    </cs:spPr>
  </cs:dataPoint>
  <cs:dataPoint3D>
    <cs:lnRef idx="0"/>
    <cs:fillRef idx="0">
      <cs:styleClr val="auto"/>
    </cs:fillRef>
    <cs:effectRef idx="0"/>
    <cs:fontRef idx="minor">
      <a:schemeClr val="dk1"/>
    </cs:fontRef>
    <cs:spPr>
      <a:pattFill prst="ltUpDiag">
        <a:fgClr>
          <a:schemeClr val="phClr"/>
        </a:fgClr>
        <a:bgClr>
          <a:schemeClr val="lt1"/>
        </a:bgClr>
      </a:pattFill>
    </cs:spPr>
  </cs:dataPoint3D>
  <cs:dataPointLine>
    <cs:lnRef idx="0">
      <cs:styleClr val="auto"/>
    </cs:lnRef>
    <cs:fillRef idx="0"/>
    <cs:effectRef idx="0">
      <cs:styleClr val="auto"/>
    </cs:effectRef>
    <cs:fontRef idx="minor">
      <a:schemeClr val="dk1"/>
    </cs:fontRef>
    <cs:spPr>
      <a:ln w="34925" cap="rnd">
        <a:solidFill>
          <a:schemeClr val="lt1"/>
        </a:solidFill>
        <a:round/>
      </a:ln>
      <a:effectLst>
        <a:outerShdw dist="25400" dir="2700000" algn="tl" rotWithShape="0">
          <a:schemeClr val="phClr"/>
        </a:outerShdw>
      </a:effectLst>
    </cs:spPr>
  </cs:dataPointLine>
  <cs:dataPointMarker>
    <cs:lnRef idx="0"/>
    <cs:fillRef idx="0">
      <cs:styleClr val="auto"/>
    </cs:fillRef>
    <cs:effectRef idx="0"/>
    <cs:fontRef idx="minor">
      <a:schemeClr val="dk1"/>
    </cs:fontRef>
    <cs:spPr>
      <a:solidFill>
        <a:schemeClr val="phClr"/>
      </a:solidFill>
      <a:ln w="22225">
        <a:solidFill>
          <a:schemeClr val="lt1"/>
        </a:solidFill>
        <a:round/>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styleClr val="0"/>
    </cs:lnRef>
    <cs:fillRef idx="0"/>
    <cs:effectRef idx="0"/>
    <cs:fontRef idx="minor">
      <a:schemeClr val="lt1"/>
    </cs:fontRef>
    <cs:spPr>
      <a:ln w="9525">
        <a:solidFill>
          <a:schemeClr val="phClr">
            <a:lumMod val="60000"/>
            <a:lumOff val="40000"/>
          </a:schemeClr>
        </a:solidFill>
      </a:ln>
    </cs:spPr>
    <cs:defRPr sz="1197" kern="1200"/>
  </cs:dataTable>
  <cs:downBar>
    <cs:lnRef idx="0">
      <cs:styleClr val="0"/>
    </cs:lnRef>
    <cs:fillRef idx="0"/>
    <cs:effectRef idx="0"/>
    <cs:fontRef idx="minor">
      <a:schemeClr val="dk1"/>
    </cs:fontRef>
    <cs:spPr>
      <a:solidFill>
        <a:schemeClr val="dk1">
          <a:lumMod val="35000"/>
          <a:lumOff val="65000"/>
        </a:schemeClr>
      </a:solidFill>
      <a:ln w="9525">
        <a:solidFill>
          <a:schemeClr val="phClr">
            <a:lumMod val="60000"/>
            <a:lumOff val="40000"/>
          </a:schemeClr>
        </a:solidFill>
      </a:ln>
    </cs:spPr>
  </cs:downBar>
  <cs:dropLine>
    <cs:lnRef idx="0"/>
    <cs:fillRef idx="0"/>
    <cs:effectRef idx="0"/>
    <cs:fontRef idx="minor">
      <a:schemeClr val="dk1"/>
    </cs:fontRef>
    <cs:spPr>
      <a:ln w="9525" cap="flat" cmpd="sng" algn="ctr">
        <a:gradFill>
          <a:gsLst>
            <a:gs pos="0">
              <a:schemeClr val="lt1"/>
            </a:gs>
            <a:gs pos="100000">
              <a:schemeClr val="lt1">
                <a:alpha val="0"/>
              </a:schemeClr>
            </a:gs>
          </a:gsLst>
          <a:lin ang="5400000" scaled="0"/>
        </a:gradFill>
        <a:round/>
      </a:ln>
    </cs:spPr>
  </cs:dropLine>
  <cs:errorBar>
    <cs:lnRef idx="0">
      <cs:styleClr val="0"/>
    </cs:lnRef>
    <cs:fillRef idx="0"/>
    <cs:effectRef idx="0"/>
    <cs:fontRef idx="minor">
      <a:schemeClr val="dk1"/>
    </cs:fontRef>
    <cs:spPr>
      <a:ln w="9525">
        <a:solidFill>
          <a:schemeClr val="phClr">
            <a:lumMod val="60000"/>
            <a:lumOff val="40000"/>
          </a:schemeClr>
        </a:solidFill>
        <a:round/>
      </a:ln>
      <a:effectLst>
        <a:glow rad="25400">
          <a:schemeClr val="lt1"/>
        </a:glow>
      </a:effectLst>
    </cs:spPr>
  </cs:errorBar>
  <cs:floor>
    <cs:lnRef idx="0"/>
    <cs:fillRef idx="0"/>
    <cs:effectRef idx="0"/>
    <cs:fontRef idx="minor">
      <a:schemeClr val="dk1"/>
    </cs:fontRef>
  </cs:floor>
  <cs:gridlineMajor>
    <cs:lnRef idx="0">
      <cs:styleClr val="0"/>
    </cs:lnRef>
    <cs:fillRef idx="0"/>
    <cs:effectRef idx="0"/>
    <cs:fontRef idx="minor">
      <a:schemeClr val="dk1"/>
    </cs:fontRef>
    <cs:spPr>
      <a:ln w="9525" cap="flat" cmpd="sng" algn="ctr">
        <a:solidFill>
          <a:schemeClr val="lt1">
            <a:alpha val="25000"/>
          </a:schemeClr>
        </a:solidFill>
        <a:round/>
      </a:ln>
    </cs:spPr>
  </cs:gridlineMajor>
  <cs:gridlineMinor>
    <cs:lnRef idx="0">
      <cs:styleClr val="0"/>
    </cs:lnRef>
    <cs:fillRef idx="0"/>
    <cs:effectRef idx="0"/>
    <cs:fontRef idx="minor">
      <a:schemeClr val="dk1"/>
    </cs:fontRef>
    <cs:spPr>
      <a:ln>
        <a:solidFill>
          <a:schemeClr val="lt1">
            <a:alpha val="10000"/>
          </a:schemeClr>
        </a:solidFill>
      </a:ln>
    </cs:spPr>
  </cs:gridlineMinor>
  <cs:hiLoLine>
    <cs:lnRef idx="0">
      <cs:styleClr val="0"/>
    </cs:lnRef>
    <cs:fillRef idx="0"/>
    <cs:effectRef idx="0"/>
    <cs:fontRef idx="minor">
      <a:schemeClr val="dk1"/>
    </cs:fontRef>
    <cs:spPr>
      <a:ln w="9525">
        <a:solidFill>
          <a:schemeClr val="phClr">
            <a:lumMod val="60000"/>
            <a:lumOff val="40000"/>
          </a:schemeClr>
        </a:solidFill>
        <a:prstDash val="dash"/>
      </a:ln>
    </cs:spPr>
  </cs:hiLoLine>
  <cs:leaderLine>
    <cs:lnRef idx="0">
      <cs:styleClr val="0"/>
    </cs:lnRef>
    <cs:fillRef idx="0"/>
    <cs:effectRef idx="0"/>
    <cs:fontRef idx="minor">
      <a:schemeClr val="dk1"/>
    </cs:fontRef>
    <cs:spPr>
      <a:ln w="9525">
        <a:solidFill>
          <a:schemeClr val="phClr">
            <a:lumMod val="60000"/>
            <a:lumOff val="40000"/>
          </a:schemeClr>
        </a:solidFill>
      </a:ln>
    </cs:spPr>
  </cs:leaderLine>
  <cs:legend>
    <cs:lnRef idx="0"/>
    <cs:fillRef idx="0"/>
    <cs:effectRef idx="0"/>
    <cs:fontRef idx="minor">
      <a:schemeClr val="lt1"/>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styleClr val="0"/>
    </cs:lnRef>
    <cs:fillRef idx="0"/>
    <cs:effectRef idx="0"/>
    <cs:fontRef idx="minor">
      <a:schemeClr val="lt1"/>
    </cs:fontRef>
    <cs:spPr>
      <a:ln w="3175" cap="flat" cmpd="sng" algn="ctr">
        <a:solidFill>
          <a:schemeClr val="phClr">
            <a:lumMod val="60000"/>
            <a:lumOff val="40000"/>
          </a:schemeClr>
        </a:solidFill>
        <a:round/>
      </a:ln>
    </cs:spPr>
    <cs:defRPr sz="1197" kern="1200"/>
  </cs:seriesAxis>
  <cs:seriesLine>
    <cs:lnRef idx="0">
      <cs:styleClr val="0"/>
    </cs:lnRef>
    <cs:fillRef idx="0"/>
    <cs:effectRef idx="0"/>
    <cs:fontRef idx="minor">
      <a:schemeClr val="dk1"/>
    </cs:fontRef>
    <cs:spPr>
      <a:ln w="9525">
        <a:solidFill>
          <a:schemeClr val="phClr">
            <a:lumMod val="60000"/>
            <a:lumOff val="40000"/>
            <a:tint val="50000"/>
          </a:schemeClr>
        </a:solidFill>
        <a:prstDash val="dash"/>
      </a:ln>
    </cs:spPr>
  </cs:seriesLine>
  <cs:title>
    <cs:lnRef idx="0"/>
    <cs:fillRef idx="0"/>
    <cs:effectRef idx="0"/>
    <cs:fontRef idx="minor">
      <a:schemeClr val="lt1"/>
    </cs:fontRef>
    <cs:defRPr sz="1995" b="1" kern="1200" cap="all" spc="100" normalizeH="0" baseline="0"/>
  </cs:title>
  <cs:trendline>
    <cs:lnRef idx="0"/>
    <cs:fillRef idx="0"/>
    <cs:effectRef idx="0"/>
    <cs:fontRef idx="minor">
      <a:schemeClr val="dk1"/>
    </cs:fontRef>
    <cs:spPr>
      <a:ln w="28575" cap="rnd">
        <a:solidFill>
          <a:schemeClr val="lt1">
            <a:alpha val="50000"/>
          </a:schemeClr>
        </a:solidFill>
        <a:round/>
      </a:ln>
    </cs:spPr>
  </cs:trendline>
  <cs:trendlineLabel>
    <cs:lnRef idx="0"/>
    <cs:fillRef idx="0"/>
    <cs:effectRef idx="0"/>
    <cs:fontRef idx="minor">
      <a:schemeClr val="lt1"/>
    </cs:fontRef>
    <cs:defRPr sz="1197" kern="1200"/>
  </cs:trendlineLabel>
  <cs:upBar>
    <cs:lnRef idx="0">
      <cs:styleClr val="0"/>
    </cs:lnRef>
    <cs:fillRef idx="0"/>
    <cs:effectRef idx="0"/>
    <cs:fontRef idx="minor">
      <a:schemeClr val="dk1"/>
    </cs:fontRef>
    <cs:spPr>
      <a:solidFill>
        <a:schemeClr val="lt1">
          <a:lumMod val="95000"/>
        </a:schemeClr>
      </a:solidFill>
      <a:ln w="9525">
        <a:solidFill>
          <a:schemeClr val="phClr">
            <a:lumMod val="60000"/>
            <a:lumOff val="40000"/>
          </a:schemeClr>
        </a:solidFill>
      </a:ln>
    </cs:spPr>
  </cs:upBar>
  <cs:valueAxis>
    <cs:lnRef idx="0"/>
    <cs:fillRef idx="0"/>
    <cs:effectRef idx="0"/>
    <cs:fontRef idx="minor">
      <a:schemeClr val="lt1"/>
    </cs:fontRef>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1" y="0"/>
            <a:ext cx="3056414" cy="465455"/>
          </a:xfrm>
          <a:prstGeom prst="rect">
            <a:avLst/>
          </a:prstGeom>
          <a:noFill/>
          <a:ln>
            <a:noFill/>
          </a:ln>
        </p:spPr>
        <p:txBody>
          <a:bodyPr spcFirstLastPara="1" wrap="square" lIns="93475" tIns="46725" rIns="93475" bIns="46725"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95218" y="0"/>
            <a:ext cx="3056414" cy="465455"/>
          </a:xfrm>
          <a:prstGeom prst="rect">
            <a:avLst/>
          </a:prstGeom>
          <a:noFill/>
          <a:ln>
            <a:noFill/>
          </a:ln>
        </p:spPr>
        <p:txBody>
          <a:bodyPr spcFirstLastPara="1" wrap="square" lIns="93475" tIns="46725" rIns="93475" bIns="46725"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1" y="8842030"/>
            <a:ext cx="3056414" cy="465455"/>
          </a:xfrm>
          <a:prstGeom prst="rect">
            <a:avLst/>
          </a:prstGeom>
          <a:noFill/>
          <a:ln>
            <a:noFill/>
          </a:ln>
        </p:spPr>
        <p:txBody>
          <a:bodyPr spcFirstLastPara="1" wrap="square" lIns="93475" tIns="46725" rIns="93475" bIns="46725"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1: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4" name="Google Shape;224;p1: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None/>
            </a:pPr>
            <a:endParaRPr/>
          </a:p>
        </p:txBody>
      </p:sp>
      <p:sp>
        <p:nvSpPr>
          <p:cNvPr id="225" name="Google Shape;225;p1: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p9: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83" name="Google Shape;383;p9: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None/>
            </a:pPr>
            <a:r>
              <a:rPr lang="en-US" dirty="0"/>
              <a:t>Standardized tests are one way in which we measure performance. All around you tonight, there is much more evidence, different types of evidence of dynamic learning and achievement. We measure achievement at the exit points of each one of our divisions and subdivisions.</a:t>
            </a:r>
            <a:endParaRPr dirty="0"/>
          </a:p>
        </p:txBody>
      </p:sp>
      <p:sp>
        <p:nvSpPr>
          <p:cNvPr id="384" name="Google Shape;384;p9: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DONE</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885253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Google Shape;396;p11:notes"/>
          <p:cNvSpPr txBox="1">
            <a:spLocks noGrp="1"/>
          </p:cNvSpPr>
          <p:nvPr>
            <p:ph type="body" idx="1"/>
          </p:nvPr>
        </p:nvSpPr>
        <p:spPr>
          <a:xfrm>
            <a:off x="705327" y="4421823"/>
            <a:ext cx="5642610" cy="4189095"/>
          </a:xfrm>
          <a:prstGeom prst="rect">
            <a:avLst/>
          </a:prstGeom>
        </p:spPr>
        <p:txBody>
          <a:bodyPr spcFirstLastPara="1" wrap="square" lIns="93475" tIns="46725" rIns="93475" bIns="46725" anchor="t" anchorCtr="0">
            <a:noAutofit/>
          </a:bodyPr>
          <a:lstStyle/>
          <a:p>
            <a:pPr marL="0" lvl="0" indent="0" algn="l" rtl="0">
              <a:spcBef>
                <a:spcPts val="0"/>
              </a:spcBef>
              <a:spcAft>
                <a:spcPts val="0"/>
              </a:spcAft>
              <a:buNone/>
            </a:pPr>
            <a:r>
              <a:rPr lang="en-US" dirty="0"/>
              <a:t>EDIT-</a:t>
            </a:r>
            <a:endParaRPr dirty="0"/>
          </a:p>
        </p:txBody>
      </p:sp>
      <p:sp>
        <p:nvSpPr>
          <p:cNvPr id="397" name="Google Shape;397;p11: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Google Shape;402;p12: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3" name="Google Shape;403;p12: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None/>
            </a:pPr>
            <a:r>
              <a:rPr lang="en-US"/>
              <a:t>Clarify purpose of scores at this meeting. </a:t>
            </a:r>
            <a:endParaRPr/>
          </a:p>
        </p:txBody>
      </p:sp>
      <p:sp>
        <p:nvSpPr>
          <p:cNvPr id="404" name="Google Shape;404;p12: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3"/>
        <p:cNvGrpSpPr/>
        <p:nvPr/>
      </p:nvGrpSpPr>
      <p:grpSpPr>
        <a:xfrm>
          <a:off x="0" y="0"/>
          <a:ext cx="0" cy="0"/>
          <a:chOff x="0" y="0"/>
          <a:chExt cx="0" cy="0"/>
        </a:xfrm>
      </p:grpSpPr>
      <p:sp>
        <p:nvSpPr>
          <p:cNvPr id="464" name="Google Shape;464;p21: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65" name="Google Shape;465;p21: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None/>
            </a:pPr>
            <a:endParaRPr/>
          </a:p>
        </p:txBody>
      </p:sp>
      <p:sp>
        <p:nvSpPr>
          <p:cNvPr id="466" name="Google Shape;466;p21: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0"/>
        <p:cNvGrpSpPr/>
        <p:nvPr/>
      </p:nvGrpSpPr>
      <p:grpSpPr>
        <a:xfrm>
          <a:off x="0" y="0"/>
          <a:ext cx="0" cy="0"/>
          <a:chOff x="0" y="0"/>
          <a:chExt cx="0" cy="0"/>
        </a:xfrm>
      </p:grpSpPr>
      <p:sp>
        <p:nvSpPr>
          <p:cNvPr id="471" name="Google Shape;471;p22: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72" name="Google Shape;472;p22: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None/>
            </a:pPr>
            <a:endParaRPr/>
          </a:p>
        </p:txBody>
      </p:sp>
      <p:sp>
        <p:nvSpPr>
          <p:cNvPr id="473" name="Google Shape;473;p22: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8"/>
        <p:cNvGrpSpPr/>
        <p:nvPr/>
      </p:nvGrpSpPr>
      <p:grpSpPr>
        <a:xfrm>
          <a:off x="0" y="0"/>
          <a:ext cx="0" cy="0"/>
          <a:chOff x="0" y="0"/>
          <a:chExt cx="0" cy="0"/>
        </a:xfrm>
      </p:grpSpPr>
      <p:sp>
        <p:nvSpPr>
          <p:cNvPr id="499" name="Google Shape;499;p26:notes"/>
          <p:cNvSpPr txBox="1">
            <a:spLocks noGrp="1"/>
          </p:cNvSpPr>
          <p:nvPr>
            <p:ph type="body" idx="1"/>
          </p:nvPr>
        </p:nvSpPr>
        <p:spPr>
          <a:xfrm>
            <a:off x="705327" y="4421823"/>
            <a:ext cx="5642610" cy="4189095"/>
          </a:xfrm>
          <a:prstGeom prst="rect">
            <a:avLst/>
          </a:prstGeom>
        </p:spPr>
        <p:txBody>
          <a:bodyPr spcFirstLastPara="1" wrap="square" lIns="93475" tIns="46725" rIns="93475" bIns="46725" anchor="t" anchorCtr="0">
            <a:noAutofit/>
          </a:bodyPr>
          <a:lstStyle/>
          <a:p>
            <a:pPr marL="0" lvl="0" indent="0" algn="l" rtl="0">
              <a:spcBef>
                <a:spcPts val="0"/>
              </a:spcBef>
              <a:spcAft>
                <a:spcPts val="0"/>
              </a:spcAft>
              <a:buNone/>
            </a:pPr>
            <a:r>
              <a:rPr lang="en-US" dirty="0"/>
              <a:t>ADD 2018</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Math: 536</a:t>
            </a:r>
          </a:p>
          <a:p>
            <a:pPr marL="0" lvl="0" indent="0" algn="l" rtl="0">
              <a:spcBef>
                <a:spcPts val="0"/>
              </a:spcBef>
              <a:spcAft>
                <a:spcPts val="0"/>
              </a:spcAft>
              <a:buNone/>
            </a:pPr>
            <a:r>
              <a:rPr lang="en-US" dirty="0"/>
              <a:t>Reading Writing: 580</a:t>
            </a:r>
          </a:p>
          <a:p>
            <a:pPr marL="0" lvl="0" indent="0" algn="l" rtl="0">
              <a:spcBef>
                <a:spcPts val="0"/>
              </a:spcBef>
              <a:spcAft>
                <a:spcPts val="0"/>
              </a:spcAft>
              <a:buNone/>
            </a:pPr>
            <a:endParaRPr dirty="0"/>
          </a:p>
        </p:txBody>
      </p:sp>
      <p:sp>
        <p:nvSpPr>
          <p:cNvPr id="500" name="Google Shape;500;p26: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5"/>
        <p:cNvGrpSpPr/>
        <p:nvPr/>
      </p:nvGrpSpPr>
      <p:grpSpPr>
        <a:xfrm>
          <a:off x="0" y="0"/>
          <a:ext cx="0" cy="0"/>
          <a:chOff x="0" y="0"/>
          <a:chExt cx="0" cy="0"/>
        </a:xfrm>
      </p:grpSpPr>
      <p:sp>
        <p:nvSpPr>
          <p:cNvPr id="506" name="Google Shape;506;p27: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07" name="Google Shape;507;p27: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None/>
            </a:pPr>
            <a:endParaRPr/>
          </a:p>
        </p:txBody>
      </p:sp>
      <p:sp>
        <p:nvSpPr>
          <p:cNvPr id="508" name="Google Shape;508;p27: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1"/>
        <p:cNvGrpSpPr/>
        <p:nvPr/>
      </p:nvGrpSpPr>
      <p:grpSpPr>
        <a:xfrm>
          <a:off x="0" y="0"/>
          <a:ext cx="0" cy="0"/>
          <a:chOff x="0" y="0"/>
          <a:chExt cx="0" cy="0"/>
        </a:xfrm>
      </p:grpSpPr>
      <p:sp>
        <p:nvSpPr>
          <p:cNvPr id="512" name="Google Shape;512;p28: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13" name="Google Shape;513;p28: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None/>
            </a:pPr>
            <a:r>
              <a:rPr lang="en-US" dirty="0"/>
              <a:t>Average of Aps per student slowly increasing from 2 to 3.</a:t>
            </a:r>
          </a:p>
        </p:txBody>
      </p:sp>
      <p:sp>
        <p:nvSpPr>
          <p:cNvPr id="514" name="Google Shape;514;p28: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4"/>
        <p:cNvGrpSpPr/>
        <p:nvPr/>
      </p:nvGrpSpPr>
      <p:grpSpPr>
        <a:xfrm>
          <a:off x="0" y="0"/>
          <a:ext cx="0" cy="0"/>
          <a:chOff x="0" y="0"/>
          <a:chExt cx="0" cy="0"/>
        </a:xfrm>
      </p:grpSpPr>
      <p:sp>
        <p:nvSpPr>
          <p:cNvPr id="525" name="Google Shape;525;p30: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26" name="Google Shape;526;p30: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None/>
            </a:pPr>
            <a:r>
              <a:rPr lang="en-US" dirty="0"/>
              <a:t>EDIT</a:t>
            </a:r>
          </a:p>
          <a:p>
            <a:pPr marL="0" lvl="0" indent="0" algn="l" rtl="0">
              <a:spcBef>
                <a:spcPts val="0"/>
              </a:spcBef>
              <a:spcAft>
                <a:spcPts val="0"/>
              </a:spcAft>
              <a:buNone/>
            </a:pPr>
            <a:endParaRPr dirty="0"/>
          </a:p>
        </p:txBody>
      </p:sp>
      <p:sp>
        <p:nvSpPr>
          <p:cNvPr id="527" name="Google Shape;527;p30: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2: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6" name="Google Shape;236;p2: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None/>
            </a:pPr>
            <a:r>
              <a:rPr lang="en-US"/>
              <a:t>Why is mission important? Every decision we make as an institution has to ultimately support this mission.</a:t>
            </a:r>
            <a:endParaRPr/>
          </a:p>
        </p:txBody>
      </p:sp>
      <p:sp>
        <p:nvSpPr>
          <p:cNvPr id="237" name="Google Shape;237;p2: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1"/>
        <p:cNvGrpSpPr/>
        <p:nvPr/>
      </p:nvGrpSpPr>
      <p:grpSpPr>
        <a:xfrm>
          <a:off x="0" y="0"/>
          <a:ext cx="0" cy="0"/>
          <a:chOff x="0" y="0"/>
          <a:chExt cx="0" cy="0"/>
        </a:xfrm>
      </p:grpSpPr>
      <p:sp>
        <p:nvSpPr>
          <p:cNvPr id="532" name="Google Shape;532;p31: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33" name="Google Shape;533;p31: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None/>
            </a:pPr>
            <a:endParaRPr/>
          </a:p>
        </p:txBody>
      </p:sp>
      <p:sp>
        <p:nvSpPr>
          <p:cNvPr id="534" name="Google Shape;534;p31: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7"/>
        <p:cNvGrpSpPr/>
        <p:nvPr/>
      </p:nvGrpSpPr>
      <p:grpSpPr>
        <a:xfrm>
          <a:off x="0" y="0"/>
          <a:ext cx="0" cy="0"/>
          <a:chOff x="0" y="0"/>
          <a:chExt cx="0" cy="0"/>
        </a:xfrm>
      </p:grpSpPr>
      <p:sp>
        <p:nvSpPr>
          <p:cNvPr id="538" name="Google Shape;538;p32: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39" name="Google Shape;539;p32: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None/>
            </a:pPr>
            <a:r>
              <a:rPr lang="en-US" dirty="0"/>
              <a:t>2019</a:t>
            </a:r>
          </a:p>
          <a:p>
            <a:pPr marL="0" lvl="0" indent="0" algn="l" rtl="0">
              <a:spcBef>
                <a:spcPts val="0"/>
              </a:spcBef>
              <a:spcAft>
                <a:spcPts val="0"/>
              </a:spcAft>
              <a:buNone/>
            </a:pPr>
            <a:r>
              <a:rPr lang="en-US" dirty="0"/>
              <a:t>Math: 632 </a:t>
            </a:r>
          </a:p>
          <a:p>
            <a:pPr marL="0" lvl="0" indent="0" algn="l" rtl="0">
              <a:spcBef>
                <a:spcPts val="0"/>
              </a:spcBef>
              <a:spcAft>
                <a:spcPts val="0"/>
              </a:spcAft>
              <a:buNone/>
            </a:pPr>
            <a:r>
              <a:rPr lang="en-US" dirty="0"/>
              <a:t>Reading: 597</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2020</a:t>
            </a:r>
          </a:p>
          <a:p>
            <a:pPr marL="0" lvl="0" indent="0" algn="l" rtl="0">
              <a:spcBef>
                <a:spcPts val="0"/>
              </a:spcBef>
              <a:spcAft>
                <a:spcPts val="0"/>
              </a:spcAft>
              <a:buNone/>
            </a:pPr>
            <a:r>
              <a:rPr lang="en-US" dirty="0"/>
              <a:t>Math: 631  </a:t>
            </a:r>
          </a:p>
          <a:p>
            <a:pPr marL="0" lvl="0" indent="0" algn="l" rtl="0">
              <a:spcBef>
                <a:spcPts val="0"/>
              </a:spcBef>
              <a:spcAft>
                <a:spcPts val="0"/>
              </a:spcAft>
              <a:buNone/>
            </a:pPr>
            <a:r>
              <a:rPr lang="en-US" dirty="0"/>
              <a:t>Reading: 608</a:t>
            </a:r>
          </a:p>
        </p:txBody>
      </p:sp>
      <p:sp>
        <p:nvSpPr>
          <p:cNvPr id="540" name="Google Shape;540;p32: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lvl="0" indent="0" algn="r" rtl="0">
              <a:spcBef>
                <a:spcPts val="0"/>
              </a:spcBef>
              <a:spcAft>
                <a:spcPts val="0"/>
              </a:spcAft>
              <a:buNone/>
            </a:pPr>
            <a:fld id="{00000000-1234-1234-1234-123412341234}" type="slidenum">
              <a:rPr lang="en-US"/>
              <a:t>22</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5"/>
        <p:cNvGrpSpPr/>
        <p:nvPr/>
      </p:nvGrpSpPr>
      <p:grpSpPr>
        <a:xfrm>
          <a:off x="0" y="0"/>
          <a:ext cx="0" cy="0"/>
          <a:chOff x="0" y="0"/>
          <a:chExt cx="0" cy="0"/>
        </a:xfrm>
      </p:grpSpPr>
      <p:sp>
        <p:nvSpPr>
          <p:cNvPr id="566" name="Google Shape;566;p36: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67" name="Google Shape;567;p36: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None/>
            </a:pPr>
            <a:endParaRPr/>
          </a:p>
        </p:txBody>
      </p:sp>
      <p:sp>
        <p:nvSpPr>
          <p:cNvPr id="568" name="Google Shape;568;p36: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lvl="0" indent="0" algn="r" rtl="0">
              <a:spcBef>
                <a:spcPts val="0"/>
              </a:spcBef>
              <a:spcAft>
                <a:spcPts val="0"/>
              </a:spcAft>
              <a:buNone/>
            </a:pPr>
            <a:fld id="{00000000-1234-1234-1234-123412341234}" type="slidenum">
              <a:rPr lang="en-US"/>
              <a:t>23</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We consistently have at least half-dozen students matriculating in BFA/conservatory arts programs every year. In the Class of 2020 - RISD (Architecture);  Columbia College (Sound Design); Michigan State (Theater); SCAD (Studio Art); U Pitt (Sound Design); The New School (Fashion Design); University of Toronto (Studio Art)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 While COVID redirected the Class of 2020 to domestic options, pre-pandemic 5/6 students were looking at international options. We are seeing that trend continuing through Classes of 2021/22/23.</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 Business programs are increasing popular for our students - at SJS and </a:t>
            </a:r>
            <a:r>
              <a:rPr lang="en-US" sz="1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Islandwide</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Colleges report they saw similar increases in business programs after economic downturn in 2008.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984874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3"/>
        <p:cNvGrpSpPr/>
        <p:nvPr/>
      </p:nvGrpSpPr>
      <p:grpSpPr>
        <a:xfrm>
          <a:off x="0" y="0"/>
          <a:ext cx="0" cy="0"/>
          <a:chOff x="0" y="0"/>
          <a:chExt cx="0" cy="0"/>
        </a:xfrm>
      </p:grpSpPr>
      <p:sp>
        <p:nvSpPr>
          <p:cNvPr id="674" name="Google Shape;674;p49: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75" name="Google Shape;675;p49: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None/>
            </a:pPr>
            <a:endParaRPr/>
          </a:p>
        </p:txBody>
      </p:sp>
      <p:sp>
        <p:nvSpPr>
          <p:cNvPr id="676" name="Google Shape;676;p49: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lvl="0" indent="0" algn="r" rtl="0">
              <a:spcBef>
                <a:spcPts val="0"/>
              </a:spcBef>
              <a:spcAft>
                <a:spcPts val="0"/>
              </a:spcAft>
              <a:buNone/>
            </a:pPr>
            <a:fld id="{00000000-1234-1234-1234-123412341234}" type="slidenum">
              <a:rPr lang="en-US"/>
              <a:t>25</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PR" dirty="0" err="1"/>
              <a:t>Throughout</a:t>
            </a:r>
            <a:r>
              <a:rPr lang="es-PR" dirty="0"/>
              <a:t> </a:t>
            </a:r>
            <a:r>
              <a:rPr lang="es-PR" dirty="0" err="1"/>
              <a:t>the</a:t>
            </a:r>
            <a:r>
              <a:rPr lang="es-PR" dirty="0"/>
              <a:t> </a:t>
            </a:r>
            <a:r>
              <a:rPr lang="es-PR" dirty="0" err="1"/>
              <a:t>course</a:t>
            </a:r>
            <a:r>
              <a:rPr lang="es-PR" dirty="0"/>
              <a:t> </a:t>
            </a:r>
            <a:r>
              <a:rPr lang="es-PR" dirty="0" err="1"/>
              <a:t>of</a:t>
            </a:r>
            <a:r>
              <a:rPr lang="es-PR" dirty="0"/>
              <a:t> </a:t>
            </a:r>
            <a:r>
              <a:rPr lang="es-PR" dirty="0" err="1"/>
              <a:t>our</a:t>
            </a:r>
            <a:r>
              <a:rPr lang="es-PR" dirty="0"/>
              <a:t> time in </a:t>
            </a:r>
            <a:r>
              <a:rPr lang="es-PR" dirty="0" err="1"/>
              <a:t>distance</a:t>
            </a:r>
            <a:r>
              <a:rPr lang="es-PR" dirty="0"/>
              <a:t> </a:t>
            </a:r>
            <a:r>
              <a:rPr lang="es-PR" dirty="0" err="1"/>
              <a:t>learning</a:t>
            </a:r>
            <a:r>
              <a:rPr lang="es-PR" dirty="0"/>
              <a:t> </a:t>
            </a:r>
            <a:r>
              <a:rPr lang="es-PR" dirty="0" err="1"/>
              <a:t>we’ve</a:t>
            </a:r>
            <a:r>
              <a:rPr lang="es-PR" dirty="0"/>
              <a:t> </a:t>
            </a:r>
            <a:r>
              <a:rPr lang="es-PR" dirty="0" err="1"/>
              <a:t>tried</a:t>
            </a:r>
            <a:r>
              <a:rPr lang="es-PR" dirty="0"/>
              <a:t> </a:t>
            </a:r>
            <a:r>
              <a:rPr lang="es-PR" dirty="0" err="1"/>
              <a:t>to</a:t>
            </a:r>
            <a:r>
              <a:rPr lang="es-PR" dirty="0"/>
              <a:t> </a:t>
            </a:r>
            <a:r>
              <a:rPr lang="es-PR" dirty="0" err="1"/>
              <a:t>engage</a:t>
            </a:r>
            <a:r>
              <a:rPr lang="es-PR" dirty="0"/>
              <a:t> </a:t>
            </a:r>
            <a:r>
              <a:rPr lang="es-PR" dirty="0" err="1"/>
              <a:t>the</a:t>
            </a:r>
            <a:r>
              <a:rPr lang="es-PR" dirty="0"/>
              <a:t> </a:t>
            </a:r>
            <a:r>
              <a:rPr lang="es-PR" dirty="0" err="1"/>
              <a:t>community</a:t>
            </a:r>
            <a:r>
              <a:rPr lang="es-PR" dirty="0"/>
              <a:t> in </a:t>
            </a:r>
            <a:r>
              <a:rPr lang="es-PR" dirty="0" err="1"/>
              <a:t>different</a:t>
            </a:r>
            <a:r>
              <a:rPr lang="es-PR" dirty="0"/>
              <a:t> </a:t>
            </a:r>
            <a:r>
              <a:rPr lang="es-PR" dirty="0" err="1"/>
              <a:t>ways</a:t>
            </a:r>
            <a:r>
              <a:rPr lang="es-PR" dirty="0"/>
              <a:t> – </a:t>
            </a:r>
            <a:r>
              <a:rPr lang="es-PR" dirty="0" err="1"/>
              <a:t>coffee</a:t>
            </a:r>
            <a:r>
              <a:rPr lang="es-PR" dirty="0"/>
              <a:t> </a:t>
            </a:r>
            <a:r>
              <a:rPr lang="es-PR" dirty="0" err="1"/>
              <a:t>with</a:t>
            </a:r>
            <a:r>
              <a:rPr lang="es-PR" dirty="0"/>
              <a:t> </a:t>
            </a:r>
            <a:r>
              <a:rPr lang="es-PR" dirty="0" err="1"/>
              <a:t>the</a:t>
            </a:r>
            <a:r>
              <a:rPr lang="es-PR" dirty="0"/>
              <a:t> head, </a:t>
            </a:r>
            <a:r>
              <a:rPr lang="es-PR" dirty="0" err="1"/>
              <a:t>update</a:t>
            </a:r>
            <a:r>
              <a:rPr lang="es-PR" dirty="0"/>
              <a:t> emails and </a:t>
            </a:r>
            <a:r>
              <a:rPr lang="es-PR" dirty="0" err="1"/>
              <a:t>surveys</a:t>
            </a:r>
            <a:r>
              <a:rPr lang="es-PR" dirty="0"/>
              <a:t>. </a:t>
            </a:r>
            <a:r>
              <a:rPr lang="es-PR" dirty="0" err="1"/>
              <a:t>By</a:t>
            </a:r>
            <a:r>
              <a:rPr lang="es-PR" dirty="0"/>
              <a:t> </a:t>
            </a:r>
            <a:r>
              <a:rPr lang="es-PR" dirty="0" err="1"/>
              <a:t>far</a:t>
            </a:r>
            <a:r>
              <a:rPr lang="es-PR" dirty="0"/>
              <a:t>, </a:t>
            </a:r>
            <a:r>
              <a:rPr lang="es-PR" dirty="0" err="1"/>
              <a:t>the</a:t>
            </a:r>
            <a:r>
              <a:rPr lang="es-PR" dirty="0"/>
              <a:t> </a:t>
            </a:r>
            <a:r>
              <a:rPr lang="es-PR" dirty="0" err="1"/>
              <a:t>surveys</a:t>
            </a:r>
            <a:r>
              <a:rPr lang="es-PR" dirty="0"/>
              <a:t> </a:t>
            </a:r>
            <a:r>
              <a:rPr lang="es-PR" dirty="0" err="1"/>
              <a:t>have</a:t>
            </a:r>
            <a:r>
              <a:rPr lang="es-PR" dirty="0"/>
              <a:t> </a:t>
            </a:r>
            <a:r>
              <a:rPr lang="es-PR" dirty="0" err="1"/>
              <a:t>been</a:t>
            </a:r>
            <a:r>
              <a:rPr lang="es-PR" dirty="0"/>
              <a:t> </a:t>
            </a:r>
            <a:r>
              <a:rPr lang="es-PR" dirty="0" err="1"/>
              <a:t>the</a:t>
            </a:r>
            <a:r>
              <a:rPr lang="es-PR" dirty="0"/>
              <a:t> </a:t>
            </a:r>
            <a:r>
              <a:rPr lang="es-PR" dirty="0" err="1"/>
              <a:t>tool</a:t>
            </a:r>
            <a:r>
              <a:rPr lang="es-PR" dirty="0"/>
              <a:t> </a:t>
            </a:r>
            <a:r>
              <a:rPr lang="es-PR" dirty="0" err="1"/>
              <a:t>we</a:t>
            </a:r>
            <a:r>
              <a:rPr lang="es-PR" dirty="0"/>
              <a:t> use </a:t>
            </a:r>
            <a:r>
              <a:rPr lang="es-PR" dirty="0" err="1"/>
              <a:t>to</a:t>
            </a:r>
            <a:r>
              <a:rPr lang="es-PR" dirty="0"/>
              <a:t> monitor </a:t>
            </a:r>
            <a:r>
              <a:rPr lang="es-PR" dirty="0" err="1"/>
              <a:t>parent</a:t>
            </a:r>
            <a:r>
              <a:rPr lang="es-PR" dirty="0"/>
              <a:t> </a:t>
            </a:r>
            <a:r>
              <a:rPr lang="es-PR" dirty="0" err="1"/>
              <a:t>satisfaction</a:t>
            </a:r>
            <a:r>
              <a:rPr lang="es-PR" dirty="0"/>
              <a:t> and </a:t>
            </a:r>
            <a:r>
              <a:rPr lang="es-PR" dirty="0" err="1"/>
              <a:t>make</a:t>
            </a:r>
            <a:r>
              <a:rPr lang="es-PR" dirty="0"/>
              <a:t> </a:t>
            </a:r>
            <a:r>
              <a:rPr lang="es-PR" dirty="0" err="1"/>
              <a:t>changes</a:t>
            </a:r>
            <a:r>
              <a:rPr lang="es-PR" dirty="0"/>
              <a:t>.</a:t>
            </a:r>
          </a:p>
          <a:p>
            <a:r>
              <a:rPr lang="es-PR" dirty="0"/>
              <a:t>March</a:t>
            </a:r>
          </a:p>
          <a:p>
            <a:r>
              <a:rPr lang="es-PR" dirty="0" err="1"/>
              <a:t>October</a:t>
            </a:r>
            <a:endParaRPr lang="es-PR" dirty="0"/>
          </a:p>
          <a:p>
            <a:r>
              <a:rPr lang="es-PR" dirty="0" err="1"/>
              <a:t>November</a:t>
            </a:r>
            <a:endParaRPr lang="es-PR"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2F2D83-0AD1-48C4-A4CB-0F04FCD02C0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817342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2"/>
        <p:cNvGrpSpPr/>
        <p:nvPr/>
      </p:nvGrpSpPr>
      <p:grpSpPr>
        <a:xfrm>
          <a:off x="0" y="0"/>
          <a:ext cx="0" cy="0"/>
          <a:chOff x="0" y="0"/>
          <a:chExt cx="0" cy="0"/>
        </a:xfrm>
      </p:grpSpPr>
      <p:sp>
        <p:nvSpPr>
          <p:cNvPr id="733" name="Google Shape;733;p57: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34" name="Google Shape;734;p57: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None/>
            </a:pPr>
            <a:endParaRPr/>
          </a:p>
        </p:txBody>
      </p:sp>
      <p:sp>
        <p:nvSpPr>
          <p:cNvPr id="735" name="Google Shape;735;p57: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lvl="0" indent="0" algn="r" rtl="0">
              <a:spcBef>
                <a:spcPts val="0"/>
              </a:spcBef>
              <a:spcAft>
                <a:spcPts val="0"/>
              </a:spcAft>
              <a:buNone/>
            </a:pPr>
            <a:fld id="{00000000-1234-1234-1234-123412341234}" type="slidenum">
              <a:rPr lang="en-US"/>
              <a:t>27</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9"/>
        <p:cNvGrpSpPr/>
        <p:nvPr/>
      </p:nvGrpSpPr>
      <p:grpSpPr>
        <a:xfrm>
          <a:off x="0" y="0"/>
          <a:ext cx="0" cy="0"/>
          <a:chOff x="0" y="0"/>
          <a:chExt cx="0" cy="0"/>
        </a:xfrm>
      </p:grpSpPr>
      <p:sp>
        <p:nvSpPr>
          <p:cNvPr id="760" name="Google Shape;760;p59: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61" name="Google Shape;761;p59: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None/>
            </a:pPr>
            <a:endParaRPr/>
          </a:p>
        </p:txBody>
      </p:sp>
      <p:sp>
        <p:nvSpPr>
          <p:cNvPr id="762" name="Google Shape;762;p59: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lvl="0" indent="0" algn="r" rtl="0">
              <a:spcBef>
                <a:spcPts val="0"/>
              </a:spcBef>
              <a:spcAft>
                <a:spcPts val="0"/>
              </a:spcAft>
              <a:buNone/>
            </a:pPr>
            <a:fld id="{00000000-1234-1234-1234-123412341234}" type="slidenum">
              <a:rPr lang="en-US"/>
              <a:t>28</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6"/>
        <p:cNvGrpSpPr/>
        <p:nvPr/>
      </p:nvGrpSpPr>
      <p:grpSpPr>
        <a:xfrm>
          <a:off x="0" y="0"/>
          <a:ext cx="0" cy="0"/>
          <a:chOff x="0" y="0"/>
          <a:chExt cx="0" cy="0"/>
        </a:xfrm>
      </p:grpSpPr>
      <p:sp>
        <p:nvSpPr>
          <p:cNvPr id="767" name="Google Shape;767;p60: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68" name="Google Shape;768;p60: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None/>
            </a:pPr>
            <a:r>
              <a:rPr lang="en-US" dirty="0"/>
              <a:t>DONE</a:t>
            </a:r>
            <a:endParaRPr dirty="0"/>
          </a:p>
        </p:txBody>
      </p:sp>
      <p:sp>
        <p:nvSpPr>
          <p:cNvPr id="769" name="Google Shape;769;p60: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lvl="0" indent="0" algn="r" rtl="0">
              <a:spcBef>
                <a:spcPts val="0"/>
              </a:spcBef>
              <a:spcAft>
                <a:spcPts val="0"/>
              </a:spcAft>
              <a:buNone/>
            </a:pPr>
            <a:fld id="{00000000-1234-1234-1234-123412341234}" type="slidenum">
              <a:rPr lang="en-US"/>
              <a:t>29</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2"/>
        <p:cNvGrpSpPr/>
        <p:nvPr/>
      </p:nvGrpSpPr>
      <p:grpSpPr>
        <a:xfrm>
          <a:off x="0" y="0"/>
          <a:ext cx="0" cy="0"/>
          <a:chOff x="0" y="0"/>
          <a:chExt cx="0" cy="0"/>
        </a:xfrm>
      </p:grpSpPr>
      <p:sp>
        <p:nvSpPr>
          <p:cNvPr id="773" name="Google Shape;773;p61: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74" name="Google Shape;774;p61: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None/>
            </a:pPr>
            <a:endParaRPr/>
          </a:p>
        </p:txBody>
      </p:sp>
      <p:sp>
        <p:nvSpPr>
          <p:cNvPr id="775" name="Google Shape;775;p61: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lvl="0" indent="0" algn="r" rtl="0">
              <a:spcBef>
                <a:spcPts val="0"/>
              </a:spcBef>
              <a:spcAft>
                <a:spcPts val="0"/>
              </a:spcAft>
              <a:buNone/>
            </a:pPr>
            <a:fld id="{00000000-1234-1234-1234-123412341234}" type="slidenum">
              <a:rPr lang="en-US"/>
              <a:t>30</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3: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3" name="Google Shape;243;p3: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None/>
            </a:pPr>
            <a:r>
              <a:rPr lang="en-US"/>
              <a:t>Core Values are our guiding principles and we strive to reflect them in every decision we make.</a:t>
            </a:r>
            <a:endParaRPr/>
          </a:p>
        </p:txBody>
      </p:sp>
      <p:sp>
        <p:nvSpPr>
          <p:cNvPr id="244" name="Google Shape;244;p3: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9"/>
        <p:cNvGrpSpPr/>
        <p:nvPr/>
      </p:nvGrpSpPr>
      <p:grpSpPr>
        <a:xfrm>
          <a:off x="0" y="0"/>
          <a:ext cx="0" cy="0"/>
          <a:chOff x="0" y="0"/>
          <a:chExt cx="0" cy="0"/>
        </a:xfrm>
      </p:grpSpPr>
      <p:sp>
        <p:nvSpPr>
          <p:cNvPr id="780" name="Google Shape;780;p62: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1" name="Google Shape;781;p62: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None/>
            </a:pPr>
            <a:r>
              <a:rPr lang="en-US" dirty="0"/>
              <a:t>Add in chair feedback</a:t>
            </a:r>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endParaRPr dirty="0"/>
          </a:p>
        </p:txBody>
      </p:sp>
      <p:sp>
        <p:nvSpPr>
          <p:cNvPr id="782" name="Google Shape;782;p62: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lvl="0" indent="0" algn="r" rtl="0">
              <a:spcBef>
                <a:spcPts val="0"/>
              </a:spcBef>
              <a:spcAft>
                <a:spcPts val="0"/>
              </a:spcAft>
              <a:buNone/>
            </a:pPr>
            <a:fld id="{00000000-1234-1234-1234-123412341234}" type="slidenum">
              <a:rPr lang="en-US"/>
              <a:t>31</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7"/>
        <p:cNvGrpSpPr/>
        <p:nvPr/>
      </p:nvGrpSpPr>
      <p:grpSpPr>
        <a:xfrm>
          <a:off x="0" y="0"/>
          <a:ext cx="0" cy="0"/>
          <a:chOff x="0" y="0"/>
          <a:chExt cx="0" cy="0"/>
        </a:xfrm>
      </p:grpSpPr>
      <p:sp>
        <p:nvSpPr>
          <p:cNvPr id="788" name="Google Shape;788;p63: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9" name="Google Shape;789;p63: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None/>
            </a:pPr>
            <a:r>
              <a:rPr lang="en-US" dirty="0"/>
              <a:t>33 Tuesday sessions for all faculty</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33 x 1.5 hours x 105 teachers = 5197 PD hours in house </a:t>
            </a:r>
          </a:p>
          <a:p>
            <a:pPr marL="0" lvl="0" indent="0" algn="l" rtl="0">
              <a:spcBef>
                <a:spcPts val="0"/>
              </a:spcBef>
              <a:spcAft>
                <a:spcPts val="0"/>
              </a:spcAft>
              <a:buNone/>
            </a:pPr>
            <a:r>
              <a:rPr lang="en-US" dirty="0"/>
              <a:t>- Does not include external PDs</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How many total teachers do we have?</a:t>
            </a:r>
          </a:p>
          <a:p>
            <a:pPr marL="0" lvl="0" indent="0" algn="l" rtl="0">
              <a:spcBef>
                <a:spcPts val="0"/>
              </a:spcBef>
              <a:spcAft>
                <a:spcPts val="0"/>
              </a:spcAft>
              <a:buNone/>
            </a:pPr>
            <a:r>
              <a:rPr lang="en-US" dirty="0"/>
              <a:t>51 teachers / 20 assistants in EC and Elementary</a:t>
            </a:r>
          </a:p>
          <a:p>
            <a:pPr marL="0" lvl="0" indent="0" algn="l" rtl="0">
              <a:spcBef>
                <a:spcPts val="0"/>
              </a:spcBef>
              <a:spcAft>
                <a:spcPts val="0"/>
              </a:spcAft>
              <a:buNone/>
            </a:pPr>
            <a:r>
              <a:rPr lang="en-US" dirty="0"/>
              <a:t>54 teachers in secondary</a:t>
            </a:r>
            <a:endParaRPr dirty="0"/>
          </a:p>
        </p:txBody>
      </p:sp>
      <p:sp>
        <p:nvSpPr>
          <p:cNvPr id="790" name="Google Shape;790;p63: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lvl="0" indent="0" algn="r" rtl="0">
              <a:spcBef>
                <a:spcPts val="0"/>
              </a:spcBef>
              <a:spcAft>
                <a:spcPts val="0"/>
              </a:spcAft>
              <a:buNone/>
            </a:pPr>
            <a:fld id="{00000000-1234-1234-1234-123412341234}" type="slidenum">
              <a:rPr lang="en-US"/>
              <a:t>32</a:t>
            </a:fld>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7"/>
        <p:cNvGrpSpPr/>
        <p:nvPr/>
      </p:nvGrpSpPr>
      <p:grpSpPr>
        <a:xfrm>
          <a:off x="0" y="0"/>
          <a:ext cx="0" cy="0"/>
          <a:chOff x="0" y="0"/>
          <a:chExt cx="0" cy="0"/>
        </a:xfrm>
      </p:grpSpPr>
      <p:sp>
        <p:nvSpPr>
          <p:cNvPr id="788" name="Google Shape;788;p63: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9" name="Google Shape;789;p63: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None/>
            </a:pPr>
            <a:r>
              <a:rPr lang="en-US" dirty="0"/>
              <a:t>33 Tuesday sessions for all faculty</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How many total teachers do we have?</a:t>
            </a:r>
            <a:endParaRPr dirty="0"/>
          </a:p>
        </p:txBody>
      </p:sp>
      <p:sp>
        <p:nvSpPr>
          <p:cNvPr id="790" name="Google Shape;790;p63: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lvl="0" indent="0" algn="r" rtl="0">
              <a:spcBef>
                <a:spcPts val="0"/>
              </a:spcBef>
              <a:spcAft>
                <a:spcPts val="0"/>
              </a:spcAft>
              <a:buNone/>
            </a:pPr>
            <a:fld id="{00000000-1234-1234-1234-123412341234}" type="slidenum">
              <a:rPr lang="en-US"/>
              <a:t>33</a:t>
            </a:fld>
            <a:endParaRPr/>
          </a:p>
        </p:txBody>
      </p:sp>
    </p:spTree>
    <p:extLst>
      <p:ext uri="{BB962C8B-B14F-4D97-AF65-F5344CB8AC3E}">
        <p14:creationId xmlns:p14="http://schemas.microsoft.com/office/powerpoint/2010/main" val="186268977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1"/>
        <p:cNvGrpSpPr/>
        <p:nvPr/>
      </p:nvGrpSpPr>
      <p:grpSpPr>
        <a:xfrm>
          <a:off x="0" y="0"/>
          <a:ext cx="0" cy="0"/>
          <a:chOff x="0" y="0"/>
          <a:chExt cx="0" cy="0"/>
        </a:xfrm>
      </p:grpSpPr>
      <p:sp>
        <p:nvSpPr>
          <p:cNvPr id="812" name="Google Shape;812;p66: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13" name="Google Shape;813;p66: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None/>
            </a:pPr>
            <a:endParaRPr/>
          </a:p>
        </p:txBody>
      </p:sp>
      <p:sp>
        <p:nvSpPr>
          <p:cNvPr id="814" name="Google Shape;814;p66: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lvl="0" indent="0" algn="r" rtl="0">
              <a:spcBef>
                <a:spcPts val="0"/>
              </a:spcBef>
              <a:spcAft>
                <a:spcPts val="0"/>
              </a:spcAft>
              <a:buNone/>
            </a:pPr>
            <a:fld id="{00000000-1234-1234-1234-123412341234}" type="slidenum">
              <a:rPr lang="en-US"/>
              <a:t>34</a:t>
            </a:fld>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2"/>
        <p:cNvGrpSpPr/>
        <p:nvPr/>
      </p:nvGrpSpPr>
      <p:grpSpPr>
        <a:xfrm>
          <a:off x="0" y="0"/>
          <a:ext cx="0" cy="0"/>
          <a:chOff x="0" y="0"/>
          <a:chExt cx="0" cy="0"/>
        </a:xfrm>
      </p:grpSpPr>
      <p:sp>
        <p:nvSpPr>
          <p:cNvPr id="583" name="Google Shape;583;p38: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84" name="Google Shape;584;p38: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None/>
            </a:pPr>
            <a:endParaRPr/>
          </a:p>
        </p:txBody>
      </p:sp>
      <p:sp>
        <p:nvSpPr>
          <p:cNvPr id="585" name="Google Shape;585;p38: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lvl="0" indent="0" algn="r" rtl="0">
              <a:spcBef>
                <a:spcPts val="0"/>
              </a:spcBef>
              <a:spcAft>
                <a:spcPts val="0"/>
              </a:spcAft>
              <a:buNone/>
            </a:pPr>
            <a:fld id="{00000000-1234-1234-1234-123412341234}" type="slidenum">
              <a:rPr lang="en-US"/>
              <a:t>36</a:t>
            </a:fld>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7"/>
        <p:cNvGrpSpPr/>
        <p:nvPr/>
      </p:nvGrpSpPr>
      <p:grpSpPr>
        <a:xfrm>
          <a:off x="0" y="0"/>
          <a:ext cx="0" cy="0"/>
          <a:chOff x="0" y="0"/>
          <a:chExt cx="0" cy="0"/>
        </a:xfrm>
      </p:grpSpPr>
      <p:sp>
        <p:nvSpPr>
          <p:cNvPr id="598" name="Google Shape;598;p40: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99" name="Google Shape;599;p40: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None/>
            </a:pPr>
            <a:r>
              <a:rPr lang="en-US"/>
              <a:t>Program includes required classes, electives and clubs related to the arts.</a:t>
            </a:r>
            <a:endParaRPr/>
          </a:p>
        </p:txBody>
      </p:sp>
      <p:sp>
        <p:nvSpPr>
          <p:cNvPr id="600" name="Google Shape;600;p40: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lvl="0" indent="0" algn="r" rtl="0">
              <a:spcBef>
                <a:spcPts val="0"/>
              </a:spcBef>
              <a:spcAft>
                <a:spcPts val="0"/>
              </a:spcAft>
              <a:buNone/>
            </a:pPr>
            <a:fld id="{00000000-1234-1234-1234-123412341234}" type="slidenum">
              <a:rPr lang="en-US"/>
              <a:t>38</a:t>
            </a:fld>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4"/>
        <p:cNvGrpSpPr/>
        <p:nvPr/>
      </p:nvGrpSpPr>
      <p:grpSpPr>
        <a:xfrm>
          <a:off x="0" y="0"/>
          <a:ext cx="0" cy="0"/>
          <a:chOff x="0" y="0"/>
          <a:chExt cx="0" cy="0"/>
        </a:xfrm>
      </p:grpSpPr>
      <p:sp>
        <p:nvSpPr>
          <p:cNvPr id="605" name="Google Shape;605;p41: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06" name="Google Shape;606;p41: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None/>
            </a:pPr>
            <a:r>
              <a:rPr lang="en-US" dirty="0"/>
              <a:t>We did not have </a:t>
            </a:r>
            <a:r>
              <a:rPr lang="en-US" dirty="0" err="1"/>
              <a:t>flagfootball</a:t>
            </a:r>
            <a:r>
              <a:rPr lang="en-US" dirty="0"/>
              <a:t>, basketball, futsal, track and field</a:t>
            </a:r>
            <a:endParaRPr dirty="0"/>
          </a:p>
        </p:txBody>
      </p:sp>
      <p:sp>
        <p:nvSpPr>
          <p:cNvPr id="607" name="Google Shape;607;p41: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lvl="0" indent="0" algn="r" rtl="0">
              <a:spcBef>
                <a:spcPts val="0"/>
              </a:spcBef>
              <a:spcAft>
                <a:spcPts val="0"/>
              </a:spcAft>
              <a:buNone/>
            </a:pPr>
            <a:fld id="{00000000-1234-1234-1234-123412341234}" type="slidenum">
              <a:rPr lang="en-US"/>
              <a:t>39</a:t>
            </a:fld>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1"/>
        <p:cNvGrpSpPr/>
        <p:nvPr/>
      </p:nvGrpSpPr>
      <p:grpSpPr>
        <a:xfrm>
          <a:off x="0" y="0"/>
          <a:ext cx="0" cy="0"/>
          <a:chOff x="0" y="0"/>
          <a:chExt cx="0" cy="0"/>
        </a:xfrm>
      </p:grpSpPr>
      <p:sp>
        <p:nvSpPr>
          <p:cNvPr id="612" name="Google Shape;612;p42: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13" name="Google Shape;613;p42: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None/>
            </a:pPr>
            <a:endParaRPr/>
          </a:p>
        </p:txBody>
      </p:sp>
      <p:sp>
        <p:nvSpPr>
          <p:cNvPr id="614" name="Google Shape;614;p42: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lvl="0" indent="0" algn="r" rtl="0">
              <a:spcBef>
                <a:spcPts val="0"/>
              </a:spcBef>
              <a:spcAft>
                <a:spcPts val="0"/>
              </a:spcAft>
              <a:buNone/>
            </a:pPr>
            <a:fld id="{00000000-1234-1234-1234-123412341234}" type="slidenum">
              <a:rPr lang="en-US"/>
              <a:t>40</a:t>
            </a:fld>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8"/>
        <p:cNvGrpSpPr/>
        <p:nvPr/>
      </p:nvGrpSpPr>
      <p:grpSpPr>
        <a:xfrm>
          <a:off x="0" y="0"/>
          <a:ext cx="0" cy="0"/>
          <a:chOff x="0" y="0"/>
          <a:chExt cx="0" cy="0"/>
        </a:xfrm>
      </p:grpSpPr>
      <p:sp>
        <p:nvSpPr>
          <p:cNvPr id="619" name="Google Shape;619;p43: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20" name="Google Shape;620;p43: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None/>
            </a:pPr>
            <a:r>
              <a:rPr lang="en-US"/>
              <a:t>For the first time, our scholarship program has a funding strategy to enable us to reach our goal of 20 students by 2022. We have lowered our entry point to elementary school, committed $100,000 of our yearly operating budget to fund scholarships and broadened the options donors have to participate in this program. You will hear more about scholarship funding during our Financial Outlook presentation.</a:t>
            </a:r>
            <a:endParaRPr/>
          </a:p>
        </p:txBody>
      </p:sp>
      <p:sp>
        <p:nvSpPr>
          <p:cNvPr id="621" name="Google Shape;621;p43: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lvl="0" indent="0" algn="r" rtl="0">
              <a:spcBef>
                <a:spcPts val="0"/>
              </a:spcBef>
              <a:spcAft>
                <a:spcPts val="0"/>
              </a:spcAft>
              <a:buNone/>
            </a:pPr>
            <a:fld id="{00000000-1234-1234-1234-123412341234}" type="slidenum">
              <a:rPr lang="en-US"/>
              <a:t>41</a:t>
            </a:fld>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5"/>
        <p:cNvGrpSpPr/>
        <p:nvPr/>
      </p:nvGrpSpPr>
      <p:grpSpPr>
        <a:xfrm>
          <a:off x="0" y="0"/>
          <a:ext cx="0" cy="0"/>
          <a:chOff x="0" y="0"/>
          <a:chExt cx="0" cy="0"/>
        </a:xfrm>
      </p:grpSpPr>
      <p:sp>
        <p:nvSpPr>
          <p:cNvPr id="626" name="Google Shape;626;p44: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27" name="Google Shape;627;p44: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None/>
            </a:pPr>
            <a:endParaRPr/>
          </a:p>
        </p:txBody>
      </p:sp>
      <p:sp>
        <p:nvSpPr>
          <p:cNvPr id="628" name="Google Shape;628;p44: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lvl="0" indent="0" algn="r" rtl="0">
              <a:spcBef>
                <a:spcPts val="0"/>
              </a:spcBef>
              <a:spcAft>
                <a:spcPts val="0"/>
              </a:spcAft>
              <a:buNone/>
            </a:pPr>
            <a:fld id="{00000000-1234-1234-1234-123412341234}" type="slidenum">
              <a:rPr lang="en-US"/>
              <a:t>42</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p4: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0" name="Google Shape;250;p4: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None/>
            </a:pPr>
            <a:r>
              <a:rPr lang="en-US"/>
              <a:t>We continue to be guided by our strategic plan. We create action plans every year that ensure we are on track to meet the targets we must reach by 2022. As such, we measure our progress in each of the pillars.</a:t>
            </a:r>
            <a:endParaRPr/>
          </a:p>
        </p:txBody>
      </p:sp>
      <p:sp>
        <p:nvSpPr>
          <p:cNvPr id="251" name="Google Shape;251;p4: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74688" y="1147763"/>
            <a:ext cx="5508625" cy="3098800"/>
          </a:xfrm>
          <a:prstGeom prst="rect">
            <a:avLst/>
          </a:prstGeom>
          <a:noFill/>
          <a:ln w="12700">
            <a:solidFill>
              <a:prstClr val="black"/>
            </a:solidFill>
          </a:ln>
        </p:spPr>
      </p:sp>
      <p:sp>
        <p:nvSpPr>
          <p:cNvPr id="3" name="Notes Placeholder 2"/>
          <p:cNvSpPr>
            <a:spLocks noGrp="1"/>
          </p:cNvSpPr>
          <p:nvPr>
            <p:ph type="body" idx="1"/>
          </p:nvPr>
        </p:nvSpPr>
        <p:spPr>
          <a:xfrm>
            <a:off x="685800" y="4418013"/>
            <a:ext cx="5486400" cy="3614737"/>
          </a:xfrm>
          <a:prstGeom prst="rect">
            <a:avLst/>
          </a:prstGeom>
        </p:spPr>
        <p:txBody>
          <a:bodyPr/>
          <a:lstStyle/>
          <a:p>
            <a:endParaRPr lang="en-US" dirty="0"/>
          </a:p>
        </p:txBody>
      </p:sp>
    </p:spTree>
    <p:extLst>
      <p:ext uri="{BB962C8B-B14F-4D97-AF65-F5344CB8AC3E}">
        <p14:creationId xmlns:p14="http://schemas.microsoft.com/office/powerpoint/2010/main" val="153007393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74688" y="1147763"/>
            <a:ext cx="5508625" cy="3098800"/>
          </a:xfrm>
          <a:prstGeom prst="rect">
            <a:avLst/>
          </a:prstGeom>
          <a:noFill/>
          <a:ln w="12700">
            <a:solidFill>
              <a:prstClr val="black"/>
            </a:solidFill>
          </a:ln>
        </p:spPr>
      </p:sp>
      <p:sp>
        <p:nvSpPr>
          <p:cNvPr id="3" name="Notes Placeholder 2"/>
          <p:cNvSpPr>
            <a:spLocks noGrp="1"/>
          </p:cNvSpPr>
          <p:nvPr>
            <p:ph type="body" idx="1"/>
          </p:nvPr>
        </p:nvSpPr>
        <p:spPr>
          <a:xfrm>
            <a:off x="685800" y="4418013"/>
            <a:ext cx="5486400" cy="3614737"/>
          </a:xfrm>
          <a:prstGeom prst="rect">
            <a:avLst/>
          </a:prstGeom>
        </p:spPr>
        <p:txBody>
          <a:bodyPr/>
          <a:lstStyle/>
          <a:p>
            <a:endParaRPr lang="en-US" dirty="0"/>
          </a:p>
        </p:txBody>
      </p:sp>
    </p:spTree>
    <p:extLst>
      <p:ext uri="{BB962C8B-B14F-4D97-AF65-F5344CB8AC3E}">
        <p14:creationId xmlns:p14="http://schemas.microsoft.com/office/powerpoint/2010/main" val="239503526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2"/>
        <p:cNvGrpSpPr/>
        <p:nvPr/>
      </p:nvGrpSpPr>
      <p:grpSpPr>
        <a:xfrm>
          <a:off x="0" y="0"/>
          <a:ext cx="0" cy="0"/>
          <a:chOff x="0" y="0"/>
          <a:chExt cx="0" cy="0"/>
        </a:xfrm>
      </p:grpSpPr>
      <p:sp>
        <p:nvSpPr>
          <p:cNvPr id="703" name="Google Shape;703;p53: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04" name="Google Shape;704;p53: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None/>
            </a:pPr>
            <a:endParaRPr/>
          </a:p>
        </p:txBody>
      </p:sp>
      <p:sp>
        <p:nvSpPr>
          <p:cNvPr id="705" name="Google Shape;705;p53: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lvl="0" indent="0" algn="r" rtl="0">
              <a:spcBef>
                <a:spcPts val="0"/>
              </a:spcBef>
              <a:spcAft>
                <a:spcPts val="0"/>
              </a:spcAft>
              <a:buNone/>
            </a:pPr>
            <a:fld id="{00000000-1234-1234-1234-123412341234}" type="slidenum">
              <a:rPr lang="en-US"/>
              <a:t>46</a:t>
            </a:fld>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9"/>
        <p:cNvGrpSpPr/>
        <p:nvPr/>
      </p:nvGrpSpPr>
      <p:grpSpPr>
        <a:xfrm>
          <a:off x="0" y="0"/>
          <a:ext cx="0" cy="0"/>
          <a:chOff x="0" y="0"/>
          <a:chExt cx="0" cy="0"/>
        </a:xfrm>
      </p:grpSpPr>
      <p:sp>
        <p:nvSpPr>
          <p:cNvPr id="710" name="Google Shape;710;p54:notes"/>
          <p:cNvSpPr txBox="1">
            <a:spLocks noGrp="1"/>
          </p:cNvSpPr>
          <p:nvPr>
            <p:ph type="body" idx="1"/>
          </p:nvPr>
        </p:nvSpPr>
        <p:spPr>
          <a:xfrm>
            <a:off x="705327" y="4421823"/>
            <a:ext cx="5642610" cy="4189095"/>
          </a:xfrm>
          <a:prstGeom prst="rect">
            <a:avLst/>
          </a:prstGeom>
        </p:spPr>
        <p:txBody>
          <a:bodyPr spcFirstLastPara="1" wrap="square" lIns="93475" tIns="46725" rIns="93475" bIns="46725" anchor="t" anchorCtr="0">
            <a:noAutofit/>
          </a:bodyPr>
          <a:lstStyle/>
          <a:p>
            <a:pPr marL="0" lvl="0" indent="0" algn="l" rtl="0">
              <a:spcBef>
                <a:spcPts val="0"/>
              </a:spcBef>
              <a:spcAft>
                <a:spcPts val="0"/>
              </a:spcAft>
              <a:buNone/>
            </a:pPr>
            <a:endParaRPr/>
          </a:p>
        </p:txBody>
      </p:sp>
      <p:sp>
        <p:nvSpPr>
          <p:cNvPr id="711" name="Google Shape;711;p54: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7"/>
        <p:cNvGrpSpPr/>
        <p:nvPr/>
      </p:nvGrpSpPr>
      <p:grpSpPr>
        <a:xfrm>
          <a:off x="0" y="0"/>
          <a:ext cx="0" cy="0"/>
          <a:chOff x="0" y="0"/>
          <a:chExt cx="0" cy="0"/>
        </a:xfrm>
      </p:grpSpPr>
      <p:sp>
        <p:nvSpPr>
          <p:cNvPr id="718" name="Google Shape;718;p55: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19" name="Google Shape;719;p55: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None/>
            </a:pPr>
            <a:endParaRPr/>
          </a:p>
        </p:txBody>
      </p:sp>
      <p:sp>
        <p:nvSpPr>
          <p:cNvPr id="720" name="Google Shape;720;p55: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lvl="0" indent="0" algn="r" rtl="0">
              <a:spcBef>
                <a:spcPts val="0"/>
              </a:spcBef>
              <a:spcAft>
                <a:spcPts val="0"/>
              </a:spcAft>
              <a:buNone/>
            </a:pPr>
            <a:fld id="{00000000-1234-1234-1234-123412341234}" type="slidenum">
              <a:rPr lang="en-US"/>
              <a:t>48</a:t>
            </a:fld>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4"/>
        <p:cNvGrpSpPr/>
        <p:nvPr/>
      </p:nvGrpSpPr>
      <p:grpSpPr>
        <a:xfrm>
          <a:off x="0" y="0"/>
          <a:ext cx="0" cy="0"/>
          <a:chOff x="0" y="0"/>
          <a:chExt cx="0" cy="0"/>
        </a:xfrm>
      </p:grpSpPr>
      <p:sp>
        <p:nvSpPr>
          <p:cNvPr id="725" name="Google Shape;725;p56: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26" name="Google Shape;726;p56: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None/>
            </a:pPr>
            <a:endParaRPr/>
          </a:p>
        </p:txBody>
      </p:sp>
      <p:sp>
        <p:nvSpPr>
          <p:cNvPr id="727" name="Google Shape;727;p56: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lvl="0" indent="0" algn="r" rtl="0">
              <a:spcBef>
                <a:spcPts val="0"/>
              </a:spcBef>
              <a:spcAft>
                <a:spcPts val="0"/>
              </a:spcAft>
              <a:buNone/>
            </a:pPr>
            <a:fld id="{00000000-1234-1234-1234-123412341234}" type="slidenum">
              <a:rPr lang="en-US"/>
              <a:t>49</a:t>
            </a:fld>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2"/>
        <p:cNvGrpSpPr/>
        <p:nvPr/>
      </p:nvGrpSpPr>
      <p:grpSpPr>
        <a:xfrm>
          <a:off x="0" y="0"/>
          <a:ext cx="0" cy="0"/>
          <a:chOff x="0" y="0"/>
          <a:chExt cx="0" cy="0"/>
        </a:xfrm>
      </p:grpSpPr>
      <p:sp>
        <p:nvSpPr>
          <p:cNvPr id="833" name="Google Shape;833;p69: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34" name="Google Shape;834;p69: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None/>
            </a:pPr>
            <a:endParaRPr/>
          </a:p>
        </p:txBody>
      </p:sp>
      <p:sp>
        <p:nvSpPr>
          <p:cNvPr id="835" name="Google Shape;835;p69: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lvl="0" indent="0" algn="r" rtl="0">
              <a:spcBef>
                <a:spcPts val="0"/>
              </a:spcBef>
              <a:spcAft>
                <a:spcPts val="0"/>
              </a:spcAft>
              <a:buNone/>
            </a:pPr>
            <a:fld id="{00000000-1234-1234-1234-123412341234}" type="slidenum">
              <a:rPr lang="en-US"/>
              <a:t>50</a:t>
            </a:fld>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1"/>
        <p:cNvGrpSpPr/>
        <p:nvPr/>
      </p:nvGrpSpPr>
      <p:grpSpPr>
        <a:xfrm>
          <a:off x="0" y="0"/>
          <a:ext cx="0" cy="0"/>
          <a:chOff x="0" y="0"/>
          <a:chExt cx="0" cy="0"/>
        </a:xfrm>
      </p:grpSpPr>
      <p:sp>
        <p:nvSpPr>
          <p:cNvPr id="872" name="Google Shape;872;p73: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3" name="Google Shape;873;p73: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None/>
            </a:pPr>
            <a:endParaRPr dirty="0"/>
          </a:p>
        </p:txBody>
      </p:sp>
      <p:sp>
        <p:nvSpPr>
          <p:cNvPr id="874" name="Google Shape;874;p73: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lvl="0" indent="0" algn="r" rtl="0">
              <a:spcBef>
                <a:spcPts val="0"/>
              </a:spcBef>
              <a:spcAft>
                <a:spcPts val="0"/>
              </a:spcAft>
              <a:buNone/>
            </a:pPr>
            <a:fld id="{00000000-1234-1234-1234-123412341234}" type="slidenum">
              <a:rPr lang="en-US"/>
              <a:t>52</a:t>
            </a:fld>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8"/>
        <p:cNvGrpSpPr/>
        <p:nvPr/>
      </p:nvGrpSpPr>
      <p:grpSpPr>
        <a:xfrm>
          <a:off x="0" y="0"/>
          <a:ext cx="0" cy="0"/>
          <a:chOff x="0" y="0"/>
          <a:chExt cx="0" cy="0"/>
        </a:xfrm>
      </p:grpSpPr>
      <p:sp>
        <p:nvSpPr>
          <p:cNvPr id="899" name="Google Shape;899;p77:notes"/>
          <p:cNvSpPr txBox="1">
            <a:spLocks noGrp="1"/>
          </p:cNvSpPr>
          <p:nvPr>
            <p:ph type="body" idx="1"/>
          </p:nvPr>
        </p:nvSpPr>
        <p:spPr>
          <a:xfrm>
            <a:off x="705327" y="4421823"/>
            <a:ext cx="5642610" cy="4189095"/>
          </a:xfrm>
          <a:prstGeom prst="rect">
            <a:avLst/>
          </a:prstGeom>
        </p:spPr>
        <p:txBody>
          <a:bodyPr spcFirstLastPara="1" wrap="square" lIns="93475" tIns="46725" rIns="93475" bIns="46725" anchor="t" anchorCtr="0">
            <a:noAutofit/>
          </a:bodyPr>
          <a:lstStyle/>
          <a:p>
            <a:pPr marL="0" lvl="0" indent="0" algn="l" rtl="0">
              <a:spcBef>
                <a:spcPts val="0"/>
              </a:spcBef>
              <a:spcAft>
                <a:spcPts val="0"/>
              </a:spcAft>
              <a:buNone/>
            </a:pPr>
            <a:endParaRPr/>
          </a:p>
        </p:txBody>
      </p:sp>
      <p:sp>
        <p:nvSpPr>
          <p:cNvPr id="900" name="Google Shape;900;p77: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4"/>
        <p:cNvGrpSpPr/>
        <p:nvPr/>
      </p:nvGrpSpPr>
      <p:grpSpPr>
        <a:xfrm>
          <a:off x="0" y="0"/>
          <a:ext cx="0" cy="0"/>
          <a:chOff x="0" y="0"/>
          <a:chExt cx="0" cy="0"/>
        </a:xfrm>
      </p:grpSpPr>
      <p:sp>
        <p:nvSpPr>
          <p:cNvPr id="905" name="Google Shape;905;p78: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06" name="Google Shape;906;p78: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None/>
            </a:pPr>
            <a:endParaRPr/>
          </a:p>
        </p:txBody>
      </p:sp>
      <p:sp>
        <p:nvSpPr>
          <p:cNvPr id="907" name="Google Shape;907;p78: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lvl="0" indent="0" algn="r" rtl="0">
              <a:spcBef>
                <a:spcPts val="0"/>
              </a:spcBef>
              <a:spcAft>
                <a:spcPts val="0"/>
              </a:spcAft>
              <a:buNone/>
            </a:pPr>
            <a:fld id="{00000000-1234-1234-1234-123412341234}" type="slidenum">
              <a:rPr lang="en-US"/>
              <a:t>54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p5: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6" name="Google Shape;286;p5: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None/>
            </a:pPr>
            <a:r>
              <a:rPr lang="en-US" dirty="0"/>
              <a:t>Swift action second semester, Update page, task force, financial readiness, communications improved, continued with faculty increases.</a:t>
            </a:r>
            <a:endParaRPr dirty="0"/>
          </a:p>
        </p:txBody>
      </p:sp>
      <p:sp>
        <p:nvSpPr>
          <p:cNvPr id="287" name="Google Shape;287;p5: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9"/>
        <p:cNvGrpSpPr/>
        <p:nvPr/>
      </p:nvGrpSpPr>
      <p:grpSpPr>
        <a:xfrm>
          <a:off x="0" y="0"/>
          <a:ext cx="0" cy="0"/>
          <a:chOff x="0" y="0"/>
          <a:chExt cx="0" cy="0"/>
        </a:xfrm>
      </p:grpSpPr>
      <p:sp>
        <p:nvSpPr>
          <p:cNvPr id="930" name="Google Shape;930;p80: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31" name="Google Shape;931;p80: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None/>
            </a:pPr>
            <a:r>
              <a:rPr lang="en-US"/>
              <a:t>On-going expenses are funded by the operating budget—one-time or non-yearly-recurring expenses funded by annual giving. Band instruments, teacher training for a specific goal, like Orton-Guillingham, or the Hurricane Center are examples</a:t>
            </a:r>
            <a:endParaRPr/>
          </a:p>
        </p:txBody>
      </p:sp>
      <p:sp>
        <p:nvSpPr>
          <p:cNvPr id="932" name="Google Shape;932;p80: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lvl="0" indent="0" algn="r" rtl="0">
              <a:spcBef>
                <a:spcPts val="0"/>
              </a:spcBef>
              <a:spcAft>
                <a:spcPts val="0"/>
              </a:spcAft>
              <a:buNone/>
            </a:pPr>
            <a:fld id="{00000000-1234-1234-1234-123412341234}" type="slidenum">
              <a:rPr lang="en-US"/>
              <a:t>55</a:t>
            </a:fld>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6"/>
        <p:cNvGrpSpPr/>
        <p:nvPr/>
      </p:nvGrpSpPr>
      <p:grpSpPr>
        <a:xfrm>
          <a:off x="0" y="0"/>
          <a:ext cx="0" cy="0"/>
          <a:chOff x="0" y="0"/>
          <a:chExt cx="0" cy="0"/>
        </a:xfrm>
      </p:grpSpPr>
      <p:sp>
        <p:nvSpPr>
          <p:cNvPr id="937" name="Google Shape;937;p81: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38" name="Google Shape;938;p81: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None/>
            </a:pPr>
            <a:r>
              <a:rPr lang="en-US"/>
              <a:t>Our entire budget goes to operating the school. This is why tuition increases are necessary to fund increases to the operating expenses. Fundraising—and maybe in the future our endowment—help fund those major one time expenses that continue to ensure we offer a state of the art program.</a:t>
            </a:r>
            <a:endParaRPr/>
          </a:p>
        </p:txBody>
      </p:sp>
      <p:sp>
        <p:nvSpPr>
          <p:cNvPr id="939" name="Google Shape;939;p81: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lvl="0" indent="0" algn="r" rtl="0">
              <a:spcBef>
                <a:spcPts val="0"/>
              </a:spcBef>
              <a:spcAft>
                <a:spcPts val="0"/>
              </a:spcAft>
              <a:buNone/>
            </a:pPr>
            <a:fld id="{00000000-1234-1234-1234-123412341234}" type="slidenum">
              <a:rPr lang="en-US"/>
              <a:t>56</a:t>
            </a:fld>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4"/>
        <p:cNvGrpSpPr/>
        <p:nvPr/>
      </p:nvGrpSpPr>
      <p:grpSpPr>
        <a:xfrm>
          <a:off x="0" y="0"/>
          <a:ext cx="0" cy="0"/>
          <a:chOff x="0" y="0"/>
          <a:chExt cx="0" cy="0"/>
        </a:xfrm>
      </p:grpSpPr>
      <p:sp>
        <p:nvSpPr>
          <p:cNvPr id="945" name="Google Shape;945;p82:notes"/>
          <p:cNvSpPr txBox="1">
            <a:spLocks noGrp="1"/>
          </p:cNvSpPr>
          <p:nvPr>
            <p:ph type="body" idx="1"/>
          </p:nvPr>
        </p:nvSpPr>
        <p:spPr>
          <a:xfrm>
            <a:off x="705327" y="4421823"/>
            <a:ext cx="5642610" cy="4189095"/>
          </a:xfrm>
          <a:prstGeom prst="rect">
            <a:avLst/>
          </a:prstGeom>
        </p:spPr>
        <p:txBody>
          <a:bodyPr spcFirstLastPara="1" wrap="square" lIns="93475" tIns="46725" rIns="93475" bIns="46725" anchor="t" anchorCtr="0">
            <a:noAutofit/>
          </a:bodyPr>
          <a:lstStyle/>
          <a:p>
            <a:pPr marL="0" lvl="0" indent="0" algn="l" rtl="0">
              <a:spcBef>
                <a:spcPts val="0"/>
              </a:spcBef>
              <a:spcAft>
                <a:spcPts val="0"/>
              </a:spcAft>
              <a:buNone/>
            </a:pPr>
            <a:endParaRPr/>
          </a:p>
        </p:txBody>
      </p:sp>
      <p:sp>
        <p:nvSpPr>
          <p:cNvPr id="946" name="Google Shape;946;p82: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4"/>
        <p:cNvGrpSpPr/>
        <p:nvPr/>
      </p:nvGrpSpPr>
      <p:grpSpPr>
        <a:xfrm>
          <a:off x="0" y="0"/>
          <a:ext cx="0" cy="0"/>
          <a:chOff x="0" y="0"/>
          <a:chExt cx="0" cy="0"/>
        </a:xfrm>
      </p:grpSpPr>
      <p:sp>
        <p:nvSpPr>
          <p:cNvPr id="955" name="Google Shape;955;p83: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56" name="Google Shape;956;p83: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Clr>
                <a:schemeClr val="accent2"/>
              </a:buClr>
              <a:buSzPts val="1200"/>
              <a:buFont typeface="Calibri"/>
              <a:buNone/>
            </a:pPr>
            <a:r>
              <a:rPr lang="en-US" sz="1200" b="1" u="sng" dirty="0">
                <a:latin typeface="Calibri"/>
                <a:ea typeface="Calibri"/>
                <a:cs typeface="Calibri"/>
                <a:sym typeface="Calibri"/>
              </a:rPr>
              <a:t>Additional Information:</a:t>
            </a:r>
            <a:endParaRPr dirty="0"/>
          </a:p>
          <a:p>
            <a:pPr marL="0" lvl="0" indent="0" algn="l" rtl="0">
              <a:spcBef>
                <a:spcPts val="0"/>
              </a:spcBef>
              <a:spcAft>
                <a:spcPts val="0"/>
              </a:spcAft>
              <a:buClr>
                <a:schemeClr val="accent2"/>
              </a:buClr>
              <a:buSzPts val="1200"/>
              <a:buFont typeface="Calibri"/>
              <a:buNone/>
            </a:pPr>
            <a:r>
              <a:rPr lang="en-US" sz="1200" dirty="0">
                <a:latin typeface="Calibri"/>
                <a:ea typeface="Calibri"/>
                <a:cs typeface="Calibri"/>
                <a:sym typeface="Calibri"/>
              </a:rPr>
              <a:t>Participants Profile: </a:t>
            </a:r>
            <a:endParaRPr dirty="0"/>
          </a:p>
          <a:p>
            <a:pPr marL="0" lvl="0" indent="-76200" algn="l" rtl="0">
              <a:spcBef>
                <a:spcPts val="0"/>
              </a:spcBef>
              <a:spcAft>
                <a:spcPts val="0"/>
              </a:spcAft>
              <a:buClr>
                <a:schemeClr val="accent2"/>
              </a:buClr>
              <a:buSzPts val="1200"/>
              <a:buFont typeface="Arial"/>
              <a:buChar char="•"/>
            </a:pPr>
            <a:r>
              <a:rPr lang="en-US" sz="1200" dirty="0">
                <a:latin typeface="Calibri"/>
                <a:ea typeface="Calibri"/>
                <a:cs typeface="Calibri"/>
                <a:sym typeface="Calibri"/>
              </a:rPr>
              <a:t>Display a growth mindset towards their leadership skills, student performance and teacher performance. </a:t>
            </a:r>
            <a:endParaRPr dirty="0"/>
          </a:p>
          <a:p>
            <a:pPr marL="0" lvl="0" indent="-76200" algn="l" rtl="0">
              <a:spcBef>
                <a:spcPts val="0"/>
              </a:spcBef>
              <a:spcAft>
                <a:spcPts val="0"/>
              </a:spcAft>
              <a:buClr>
                <a:schemeClr val="accent2"/>
              </a:buClr>
              <a:buSzPts val="1200"/>
              <a:buFont typeface="Arial"/>
              <a:buChar char="•"/>
            </a:pPr>
            <a:r>
              <a:rPr lang="en-US" sz="1200" dirty="0">
                <a:latin typeface="Calibri"/>
                <a:ea typeface="Calibri"/>
                <a:cs typeface="Calibri"/>
                <a:sym typeface="Calibri"/>
              </a:rPr>
              <a:t>Flexibility as an innovative thinker and problem solver. </a:t>
            </a:r>
            <a:endParaRPr dirty="0"/>
          </a:p>
          <a:p>
            <a:pPr marL="0" lvl="0" indent="-76200" algn="l" rtl="0">
              <a:spcBef>
                <a:spcPts val="0"/>
              </a:spcBef>
              <a:spcAft>
                <a:spcPts val="0"/>
              </a:spcAft>
              <a:buClr>
                <a:schemeClr val="accent2"/>
              </a:buClr>
              <a:buSzPts val="1200"/>
              <a:buFont typeface="Arial"/>
              <a:buChar char="•"/>
            </a:pPr>
            <a:r>
              <a:rPr lang="en-US" sz="1200" dirty="0">
                <a:latin typeface="Calibri"/>
                <a:ea typeface="Calibri"/>
                <a:cs typeface="Calibri"/>
                <a:sym typeface="Calibri"/>
              </a:rPr>
              <a:t>Demonstrate excellent communication skills. </a:t>
            </a:r>
            <a:endParaRPr dirty="0"/>
          </a:p>
          <a:p>
            <a:pPr marL="0" lvl="0" indent="-76200" algn="l" rtl="0">
              <a:spcBef>
                <a:spcPts val="0"/>
              </a:spcBef>
              <a:spcAft>
                <a:spcPts val="0"/>
              </a:spcAft>
              <a:buClr>
                <a:schemeClr val="accent2"/>
              </a:buClr>
              <a:buSzPts val="1200"/>
              <a:buFont typeface="Arial"/>
              <a:buChar char="•"/>
            </a:pPr>
            <a:r>
              <a:rPr lang="en-US" sz="1200" dirty="0">
                <a:latin typeface="Calibri"/>
                <a:ea typeface="Calibri"/>
                <a:cs typeface="Calibri"/>
                <a:sym typeface="Calibri"/>
              </a:rPr>
              <a:t>Fully bilingual  </a:t>
            </a:r>
            <a:endParaRPr dirty="0"/>
          </a:p>
          <a:p>
            <a:pPr marL="0" lvl="0" indent="-76200" algn="l" rtl="0">
              <a:spcBef>
                <a:spcPts val="0"/>
              </a:spcBef>
              <a:spcAft>
                <a:spcPts val="0"/>
              </a:spcAft>
              <a:buClr>
                <a:schemeClr val="accent2"/>
              </a:buClr>
              <a:buSzPts val="1200"/>
              <a:buFont typeface="Arial"/>
              <a:buChar char="•"/>
            </a:pPr>
            <a:r>
              <a:rPr lang="en-US" sz="1200" dirty="0">
                <a:latin typeface="Calibri"/>
                <a:ea typeface="Calibri"/>
                <a:cs typeface="Calibri"/>
                <a:sym typeface="Calibri"/>
              </a:rPr>
              <a:t>Leader committed to education with an interest in growing in their field. </a:t>
            </a:r>
            <a:endParaRPr dirty="0"/>
          </a:p>
          <a:p>
            <a:pPr marL="0" lvl="0" indent="0" algn="l" rtl="0">
              <a:spcBef>
                <a:spcPts val="0"/>
              </a:spcBef>
              <a:spcAft>
                <a:spcPts val="0"/>
              </a:spcAft>
              <a:buClr>
                <a:schemeClr val="accent2"/>
              </a:buClr>
              <a:buSzPts val="1200"/>
              <a:buFont typeface="Arial"/>
              <a:buNone/>
            </a:pPr>
            <a:endParaRPr sz="1200" dirty="0">
              <a:latin typeface="Calibri"/>
              <a:ea typeface="Calibri"/>
              <a:cs typeface="Calibri"/>
              <a:sym typeface="Calibri"/>
            </a:endParaRPr>
          </a:p>
          <a:p>
            <a:pPr marL="0" lvl="0" indent="0" algn="l" rtl="0">
              <a:spcBef>
                <a:spcPts val="0"/>
              </a:spcBef>
              <a:spcAft>
                <a:spcPts val="0"/>
              </a:spcAft>
              <a:buClr>
                <a:schemeClr val="accent2"/>
              </a:buClr>
              <a:buSzPts val="1200"/>
              <a:buFont typeface="Arial"/>
              <a:buNone/>
            </a:pPr>
            <a:r>
              <a:rPr lang="en-US" sz="1200" dirty="0">
                <a:latin typeface="Calibri"/>
                <a:ea typeface="Calibri"/>
                <a:cs typeface="Calibri"/>
                <a:sym typeface="Calibri"/>
              </a:rPr>
              <a:t>Partnerships  with </a:t>
            </a:r>
            <a:endParaRPr dirty="0"/>
          </a:p>
          <a:p>
            <a:pPr marL="0" lvl="0" indent="0" algn="l" rtl="0">
              <a:spcBef>
                <a:spcPts val="0"/>
              </a:spcBef>
              <a:spcAft>
                <a:spcPts val="0"/>
              </a:spcAft>
              <a:buClr>
                <a:schemeClr val="accent2"/>
              </a:buClr>
              <a:buSzPts val="1200"/>
              <a:buFont typeface="Arial"/>
              <a:buNone/>
            </a:pPr>
            <a:r>
              <a:rPr lang="en-US" sz="1200" dirty="0">
                <a:latin typeface="Calibri"/>
                <a:ea typeface="Calibri"/>
                <a:cs typeface="Calibri"/>
                <a:sym typeface="Calibri"/>
              </a:rPr>
              <a:t>WFF</a:t>
            </a:r>
            <a:endParaRPr dirty="0"/>
          </a:p>
          <a:p>
            <a:pPr marL="0" lvl="0" indent="0" algn="l" rtl="0">
              <a:spcBef>
                <a:spcPts val="0"/>
              </a:spcBef>
              <a:spcAft>
                <a:spcPts val="0"/>
              </a:spcAft>
              <a:buClr>
                <a:schemeClr val="accent2"/>
              </a:buClr>
              <a:buSzPts val="1200"/>
              <a:buFont typeface="Arial"/>
              <a:buNone/>
            </a:pPr>
            <a:r>
              <a:rPr lang="en-US" sz="1200" dirty="0">
                <a:latin typeface="Calibri"/>
                <a:ea typeface="Calibri"/>
                <a:cs typeface="Calibri"/>
                <a:sym typeface="Calibri"/>
              </a:rPr>
              <a:t>Harvard </a:t>
            </a:r>
            <a:endParaRPr dirty="0"/>
          </a:p>
          <a:p>
            <a:pPr marL="0" lvl="0" indent="0" algn="l" rtl="0">
              <a:spcBef>
                <a:spcPts val="0"/>
              </a:spcBef>
              <a:spcAft>
                <a:spcPts val="0"/>
              </a:spcAft>
              <a:buClr>
                <a:schemeClr val="accent2"/>
              </a:buClr>
              <a:buSzPts val="1200"/>
              <a:buFont typeface="Arial"/>
              <a:buNone/>
            </a:pPr>
            <a:r>
              <a:rPr lang="en-US" sz="1200" dirty="0">
                <a:latin typeface="Calibri"/>
                <a:ea typeface="Calibri"/>
                <a:cs typeface="Calibri"/>
                <a:sym typeface="Calibri"/>
              </a:rPr>
              <a:t>DE</a:t>
            </a:r>
            <a:endParaRPr dirty="0"/>
          </a:p>
          <a:p>
            <a:pPr marL="0" lvl="0" indent="0" algn="l" rtl="0">
              <a:spcBef>
                <a:spcPts val="0"/>
              </a:spcBef>
              <a:spcAft>
                <a:spcPts val="0"/>
              </a:spcAft>
              <a:buClr>
                <a:schemeClr val="accent2"/>
              </a:buClr>
              <a:buSzPts val="1200"/>
              <a:buFont typeface="Arial"/>
              <a:buNone/>
            </a:pPr>
            <a:r>
              <a:rPr lang="en-US" sz="1200" dirty="0">
                <a:latin typeface="Calibri"/>
                <a:ea typeface="Calibri"/>
                <a:cs typeface="Calibri"/>
                <a:sym typeface="Calibri"/>
              </a:rPr>
              <a:t>Other NGO’s</a:t>
            </a:r>
            <a:endParaRPr sz="1200" dirty="0">
              <a:latin typeface="Calibri"/>
              <a:ea typeface="Calibri"/>
              <a:cs typeface="Calibri"/>
              <a:sym typeface="Calibri"/>
            </a:endParaRPr>
          </a:p>
          <a:p>
            <a:pPr marL="0" lvl="0" indent="0" algn="l" rtl="0">
              <a:spcBef>
                <a:spcPts val="0"/>
              </a:spcBef>
              <a:spcAft>
                <a:spcPts val="0"/>
              </a:spcAft>
              <a:buNone/>
            </a:pPr>
            <a:endParaRPr dirty="0"/>
          </a:p>
        </p:txBody>
      </p:sp>
      <p:sp>
        <p:nvSpPr>
          <p:cNvPr id="957" name="Google Shape;957;p83: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60</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2"/>
        <p:cNvGrpSpPr/>
        <p:nvPr/>
      </p:nvGrpSpPr>
      <p:grpSpPr>
        <a:xfrm>
          <a:off x="0" y="0"/>
          <a:ext cx="0" cy="0"/>
          <a:chOff x="0" y="0"/>
          <a:chExt cx="0" cy="0"/>
        </a:xfrm>
      </p:grpSpPr>
      <p:sp>
        <p:nvSpPr>
          <p:cNvPr id="963" name="Google Shape;963;p84: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4" name="Google Shape;964;p84: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Clr>
                <a:schemeClr val="accent2"/>
              </a:buClr>
              <a:buSzPts val="1200"/>
              <a:buFont typeface="Calibri"/>
              <a:buNone/>
            </a:pPr>
            <a:r>
              <a:rPr lang="en-US" sz="1200" b="1" u="sng">
                <a:latin typeface="Calibri"/>
                <a:ea typeface="Calibri"/>
                <a:cs typeface="Calibri"/>
                <a:sym typeface="Calibri"/>
              </a:rPr>
              <a:t>Additional Information:</a:t>
            </a:r>
            <a:endParaRPr/>
          </a:p>
          <a:p>
            <a:pPr marL="0" lvl="0" indent="0" algn="l" rtl="0">
              <a:spcBef>
                <a:spcPts val="0"/>
              </a:spcBef>
              <a:spcAft>
                <a:spcPts val="0"/>
              </a:spcAft>
              <a:buClr>
                <a:schemeClr val="accent2"/>
              </a:buClr>
              <a:buSzPts val="1200"/>
              <a:buFont typeface="Calibri"/>
              <a:buNone/>
            </a:pPr>
            <a:r>
              <a:rPr lang="en-US" sz="1200">
                <a:latin typeface="Calibri"/>
                <a:ea typeface="Calibri"/>
                <a:cs typeface="Calibri"/>
                <a:sym typeface="Calibri"/>
              </a:rPr>
              <a:t>Participants Profile: </a:t>
            </a:r>
            <a:endParaRPr/>
          </a:p>
          <a:p>
            <a:pPr marL="0" lvl="0" indent="-76200" algn="l" rtl="0">
              <a:spcBef>
                <a:spcPts val="0"/>
              </a:spcBef>
              <a:spcAft>
                <a:spcPts val="0"/>
              </a:spcAft>
              <a:buClr>
                <a:schemeClr val="accent2"/>
              </a:buClr>
              <a:buSzPts val="1200"/>
              <a:buFont typeface="Arial"/>
              <a:buChar char="•"/>
            </a:pPr>
            <a:r>
              <a:rPr lang="en-US" sz="1200">
                <a:latin typeface="Calibri"/>
                <a:ea typeface="Calibri"/>
                <a:cs typeface="Calibri"/>
                <a:sym typeface="Calibri"/>
              </a:rPr>
              <a:t>Display a growth mindset towards their leadership skills, student performance and teacher performance. </a:t>
            </a:r>
            <a:endParaRPr/>
          </a:p>
          <a:p>
            <a:pPr marL="0" lvl="0" indent="-76200" algn="l" rtl="0">
              <a:spcBef>
                <a:spcPts val="0"/>
              </a:spcBef>
              <a:spcAft>
                <a:spcPts val="0"/>
              </a:spcAft>
              <a:buClr>
                <a:schemeClr val="accent2"/>
              </a:buClr>
              <a:buSzPts val="1200"/>
              <a:buFont typeface="Arial"/>
              <a:buChar char="•"/>
            </a:pPr>
            <a:r>
              <a:rPr lang="en-US" sz="1200">
                <a:latin typeface="Calibri"/>
                <a:ea typeface="Calibri"/>
                <a:cs typeface="Calibri"/>
                <a:sym typeface="Calibri"/>
              </a:rPr>
              <a:t>Flexibility as an innovative thinker and problem solver. </a:t>
            </a:r>
            <a:endParaRPr/>
          </a:p>
          <a:p>
            <a:pPr marL="0" lvl="0" indent="-76200" algn="l" rtl="0">
              <a:spcBef>
                <a:spcPts val="0"/>
              </a:spcBef>
              <a:spcAft>
                <a:spcPts val="0"/>
              </a:spcAft>
              <a:buClr>
                <a:schemeClr val="accent2"/>
              </a:buClr>
              <a:buSzPts val="1200"/>
              <a:buFont typeface="Arial"/>
              <a:buChar char="•"/>
            </a:pPr>
            <a:r>
              <a:rPr lang="en-US" sz="1200">
                <a:latin typeface="Calibri"/>
                <a:ea typeface="Calibri"/>
                <a:cs typeface="Calibri"/>
                <a:sym typeface="Calibri"/>
              </a:rPr>
              <a:t>Demonstrate excellent communication skills. </a:t>
            </a:r>
            <a:endParaRPr/>
          </a:p>
          <a:p>
            <a:pPr marL="0" lvl="0" indent="-76200" algn="l" rtl="0">
              <a:spcBef>
                <a:spcPts val="0"/>
              </a:spcBef>
              <a:spcAft>
                <a:spcPts val="0"/>
              </a:spcAft>
              <a:buClr>
                <a:schemeClr val="accent2"/>
              </a:buClr>
              <a:buSzPts val="1200"/>
              <a:buFont typeface="Arial"/>
              <a:buChar char="•"/>
            </a:pPr>
            <a:r>
              <a:rPr lang="en-US" sz="1200">
                <a:latin typeface="Calibri"/>
                <a:ea typeface="Calibri"/>
                <a:cs typeface="Calibri"/>
                <a:sym typeface="Calibri"/>
              </a:rPr>
              <a:t>Fully bilingual  </a:t>
            </a:r>
            <a:endParaRPr/>
          </a:p>
          <a:p>
            <a:pPr marL="0" lvl="0" indent="-76200" algn="l" rtl="0">
              <a:spcBef>
                <a:spcPts val="0"/>
              </a:spcBef>
              <a:spcAft>
                <a:spcPts val="0"/>
              </a:spcAft>
              <a:buClr>
                <a:schemeClr val="accent2"/>
              </a:buClr>
              <a:buSzPts val="1200"/>
              <a:buFont typeface="Arial"/>
              <a:buChar char="•"/>
            </a:pPr>
            <a:r>
              <a:rPr lang="en-US" sz="1200">
                <a:latin typeface="Calibri"/>
                <a:ea typeface="Calibri"/>
                <a:cs typeface="Calibri"/>
                <a:sym typeface="Calibri"/>
              </a:rPr>
              <a:t>Leader committed to education with an interest in growing in their field. </a:t>
            </a:r>
            <a:endParaRPr/>
          </a:p>
          <a:p>
            <a:pPr marL="0" lvl="0" indent="0" algn="l" rtl="0">
              <a:spcBef>
                <a:spcPts val="0"/>
              </a:spcBef>
              <a:spcAft>
                <a:spcPts val="0"/>
              </a:spcAft>
              <a:buClr>
                <a:schemeClr val="accent2"/>
              </a:buClr>
              <a:buSzPts val="1200"/>
              <a:buFont typeface="Arial"/>
              <a:buNone/>
            </a:pPr>
            <a:endParaRPr sz="1200">
              <a:latin typeface="Calibri"/>
              <a:ea typeface="Calibri"/>
              <a:cs typeface="Calibri"/>
              <a:sym typeface="Calibri"/>
            </a:endParaRPr>
          </a:p>
          <a:p>
            <a:pPr marL="0" lvl="0" indent="0" algn="l" rtl="0">
              <a:spcBef>
                <a:spcPts val="0"/>
              </a:spcBef>
              <a:spcAft>
                <a:spcPts val="0"/>
              </a:spcAft>
              <a:buClr>
                <a:schemeClr val="accent2"/>
              </a:buClr>
              <a:buSzPts val="1200"/>
              <a:buFont typeface="Arial"/>
              <a:buNone/>
            </a:pPr>
            <a:r>
              <a:rPr lang="en-US" sz="1200">
                <a:latin typeface="Calibri"/>
                <a:ea typeface="Calibri"/>
                <a:cs typeface="Calibri"/>
                <a:sym typeface="Calibri"/>
              </a:rPr>
              <a:t>Partnerships  with </a:t>
            </a:r>
            <a:endParaRPr/>
          </a:p>
          <a:p>
            <a:pPr marL="0" lvl="0" indent="0" algn="l" rtl="0">
              <a:spcBef>
                <a:spcPts val="0"/>
              </a:spcBef>
              <a:spcAft>
                <a:spcPts val="0"/>
              </a:spcAft>
              <a:buClr>
                <a:schemeClr val="accent2"/>
              </a:buClr>
              <a:buSzPts val="1200"/>
              <a:buFont typeface="Arial"/>
              <a:buNone/>
            </a:pPr>
            <a:r>
              <a:rPr lang="en-US" sz="1200">
                <a:latin typeface="Calibri"/>
                <a:ea typeface="Calibri"/>
                <a:cs typeface="Calibri"/>
                <a:sym typeface="Calibri"/>
              </a:rPr>
              <a:t>WFF</a:t>
            </a:r>
            <a:endParaRPr/>
          </a:p>
          <a:p>
            <a:pPr marL="0" lvl="0" indent="0" algn="l" rtl="0">
              <a:spcBef>
                <a:spcPts val="0"/>
              </a:spcBef>
              <a:spcAft>
                <a:spcPts val="0"/>
              </a:spcAft>
              <a:buClr>
                <a:schemeClr val="accent2"/>
              </a:buClr>
              <a:buSzPts val="1200"/>
              <a:buFont typeface="Arial"/>
              <a:buNone/>
            </a:pPr>
            <a:r>
              <a:rPr lang="en-US" sz="1200">
                <a:latin typeface="Calibri"/>
                <a:ea typeface="Calibri"/>
                <a:cs typeface="Calibri"/>
                <a:sym typeface="Calibri"/>
              </a:rPr>
              <a:t>Harvard </a:t>
            </a:r>
            <a:endParaRPr/>
          </a:p>
          <a:p>
            <a:pPr marL="0" lvl="0" indent="0" algn="l" rtl="0">
              <a:spcBef>
                <a:spcPts val="0"/>
              </a:spcBef>
              <a:spcAft>
                <a:spcPts val="0"/>
              </a:spcAft>
              <a:buClr>
                <a:schemeClr val="accent2"/>
              </a:buClr>
              <a:buSzPts val="1200"/>
              <a:buFont typeface="Arial"/>
              <a:buNone/>
            </a:pPr>
            <a:r>
              <a:rPr lang="en-US" sz="1200">
                <a:latin typeface="Calibri"/>
                <a:ea typeface="Calibri"/>
                <a:cs typeface="Calibri"/>
                <a:sym typeface="Calibri"/>
              </a:rPr>
              <a:t>DE</a:t>
            </a:r>
            <a:endParaRPr/>
          </a:p>
          <a:p>
            <a:pPr marL="0" lvl="0" indent="0" algn="l" rtl="0">
              <a:spcBef>
                <a:spcPts val="0"/>
              </a:spcBef>
              <a:spcAft>
                <a:spcPts val="0"/>
              </a:spcAft>
              <a:buClr>
                <a:schemeClr val="accent2"/>
              </a:buClr>
              <a:buSzPts val="1200"/>
              <a:buFont typeface="Arial"/>
              <a:buNone/>
            </a:pPr>
            <a:r>
              <a:rPr lang="en-US" sz="1200">
                <a:latin typeface="Calibri"/>
                <a:ea typeface="Calibri"/>
                <a:cs typeface="Calibri"/>
                <a:sym typeface="Calibri"/>
              </a:rPr>
              <a:t>Other NGO’s</a:t>
            </a:r>
            <a:endParaRPr sz="1200">
              <a:latin typeface="Calibri"/>
              <a:ea typeface="Calibri"/>
              <a:cs typeface="Calibri"/>
              <a:sym typeface="Calibri"/>
            </a:endParaRPr>
          </a:p>
          <a:p>
            <a:pPr marL="0" lvl="0" indent="0" algn="l" rtl="0">
              <a:spcBef>
                <a:spcPts val="0"/>
              </a:spcBef>
              <a:spcAft>
                <a:spcPts val="0"/>
              </a:spcAft>
              <a:buNone/>
            </a:pPr>
            <a:endParaRPr/>
          </a:p>
        </p:txBody>
      </p:sp>
      <p:sp>
        <p:nvSpPr>
          <p:cNvPr id="965" name="Google Shape;965;p84: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61</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0"/>
        <p:cNvGrpSpPr/>
        <p:nvPr/>
      </p:nvGrpSpPr>
      <p:grpSpPr>
        <a:xfrm>
          <a:off x="0" y="0"/>
          <a:ext cx="0" cy="0"/>
          <a:chOff x="0" y="0"/>
          <a:chExt cx="0" cy="0"/>
        </a:xfrm>
      </p:grpSpPr>
      <p:sp>
        <p:nvSpPr>
          <p:cNvPr id="971" name="Google Shape;971;p85:notes"/>
          <p:cNvSpPr txBox="1">
            <a:spLocks noGrp="1"/>
          </p:cNvSpPr>
          <p:nvPr>
            <p:ph type="body" idx="1"/>
          </p:nvPr>
        </p:nvSpPr>
        <p:spPr>
          <a:xfrm>
            <a:off x="705327" y="4421823"/>
            <a:ext cx="5642610" cy="4189095"/>
          </a:xfrm>
          <a:prstGeom prst="rect">
            <a:avLst/>
          </a:prstGeom>
        </p:spPr>
        <p:txBody>
          <a:bodyPr spcFirstLastPara="1" wrap="square" lIns="93475" tIns="46725" rIns="93475" bIns="46725" anchor="t" anchorCtr="0">
            <a:noAutofit/>
          </a:bodyPr>
          <a:lstStyle/>
          <a:p>
            <a:pPr marL="0" lvl="0" indent="0" algn="l" rtl="0">
              <a:spcBef>
                <a:spcPts val="0"/>
              </a:spcBef>
              <a:spcAft>
                <a:spcPts val="0"/>
              </a:spcAft>
              <a:buNone/>
            </a:pPr>
            <a:endParaRPr/>
          </a:p>
        </p:txBody>
      </p:sp>
      <p:sp>
        <p:nvSpPr>
          <p:cNvPr id="972" name="Google Shape;972;p85: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9"/>
        <p:cNvGrpSpPr/>
        <p:nvPr/>
      </p:nvGrpSpPr>
      <p:grpSpPr>
        <a:xfrm>
          <a:off x="0" y="0"/>
          <a:ext cx="0" cy="0"/>
          <a:chOff x="0" y="0"/>
          <a:chExt cx="0" cy="0"/>
        </a:xfrm>
      </p:grpSpPr>
      <p:sp>
        <p:nvSpPr>
          <p:cNvPr id="980" name="Google Shape;980;p86: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1" name="Google Shape;981;p86: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Clr>
                <a:schemeClr val="accent2"/>
              </a:buClr>
              <a:buSzPts val="1200"/>
              <a:buFont typeface="Calibri"/>
              <a:buNone/>
            </a:pPr>
            <a:r>
              <a:rPr lang="en-US" sz="1200" b="1" u="sng">
                <a:latin typeface="Calibri"/>
                <a:ea typeface="Calibri"/>
                <a:cs typeface="Calibri"/>
                <a:sym typeface="Calibri"/>
              </a:rPr>
              <a:t>Additional Information:</a:t>
            </a:r>
            <a:endParaRPr/>
          </a:p>
          <a:p>
            <a:pPr marL="0" lvl="0" indent="0" algn="l" rtl="0">
              <a:spcBef>
                <a:spcPts val="0"/>
              </a:spcBef>
              <a:spcAft>
                <a:spcPts val="0"/>
              </a:spcAft>
              <a:buClr>
                <a:schemeClr val="accent2"/>
              </a:buClr>
              <a:buSzPts val="1200"/>
              <a:buFont typeface="Calibri"/>
              <a:buNone/>
            </a:pPr>
            <a:r>
              <a:rPr lang="en-US" sz="1200">
                <a:latin typeface="Calibri"/>
                <a:ea typeface="Calibri"/>
                <a:cs typeface="Calibri"/>
                <a:sym typeface="Calibri"/>
              </a:rPr>
              <a:t>Participants Profile: </a:t>
            </a:r>
            <a:endParaRPr/>
          </a:p>
          <a:p>
            <a:pPr marL="0" lvl="0" indent="-76200" algn="l" rtl="0">
              <a:spcBef>
                <a:spcPts val="0"/>
              </a:spcBef>
              <a:spcAft>
                <a:spcPts val="0"/>
              </a:spcAft>
              <a:buClr>
                <a:schemeClr val="accent2"/>
              </a:buClr>
              <a:buSzPts val="1200"/>
              <a:buFont typeface="Arial"/>
              <a:buChar char="•"/>
            </a:pPr>
            <a:r>
              <a:rPr lang="en-US" sz="1200">
                <a:latin typeface="Calibri"/>
                <a:ea typeface="Calibri"/>
                <a:cs typeface="Calibri"/>
                <a:sym typeface="Calibri"/>
              </a:rPr>
              <a:t>Display a growth mindset towards their leadership skills, student performance and teacher performance. </a:t>
            </a:r>
            <a:endParaRPr/>
          </a:p>
          <a:p>
            <a:pPr marL="0" lvl="0" indent="-76200" algn="l" rtl="0">
              <a:spcBef>
                <a:spcPts val="0"/>
              </a:spcBef>
              <a:spcAft>
                <a:spcPts val="0"/>
              </a:spcAft>
              <a:buClr>
                <a:schemeClr val="accent2"/>
              </a:buClr>
              <a:buSzPts val="1200"/>
              <a:buFont typeface="Arial"/>
              <a:buChar char="•"/>
            </a:pPr>
            <a:r>
              <a:rPr lang="en-US" sz="1200">
                <a:latin typeface="Calibri"/>
                <a:ea typeface="Calibri"/>
                <a:cs typeface="Calibri"/>
                <a:sym typeface="Calibri"/>
              </a:rPr>
              <a:t>Flexibility as an innovative thinker and problem solver. </a:t>
            </a:r>
            <a:endParaRPr/>
          </a:p>
          <a:p>
            <a:pPr marL="0" lvl="0" indent="-76200" algn="l" rtl="0">
              <a:spcBef>
                <a:spcPts val="0"/>
              </a:spcBef>
              <a:spcAft>
                <a:spcPts val="0"/>
              </a:spcAft>
              <a:buClr>
                <a:schemeClr val="accent2"/>
              </a:buClr>
              <a:buSzPts val="1200"/>
              <a:buFont typeface="Arial"/>
              <a:buChar char="•"/>
            </a:pPr>
            <a:r>
              <a:rPr lang="en-US" sz="1200">
                <a:latin typeface="Calibri"/>
                <a:ea typeface="Calibri"/>
                <a:cs typeface="Calibri"/>
                <a:sym typeface="Calibri"/>
              </a:rPr>
              <a:t>Demonstrate excellent communication skills. </a:t>
            </a:r>
            <a:endParaRPr/>
          </a:p>
          <a:p>
            <a:pPr marL="0" lvl="0" indent="-76200" algn="l" rtl="0">
              <a:spcBef>
                <a:spcPts val="0"/>
              </a:spcBef>
              <a:spcAft>
                <a:spcPts val="0"/>
              </a:spcAft>
              <a:buClr>
                <a:schemeClr val="accent2"/>
              </a:buClr>
              <a:buSzPts val="1200"/>
              <a:buFont typeface="Arial"/>
              <a:buChar char="•"/>
            </a:pPr>
            <a:r>
              <a:rPr lang="en-US" sz="1200">
                <a:latin typeface="Calibri"/>
                <a:ea typeface="Calibri"/>
                <a:cs typeface="Calibri"/>
                <a:sym typeface="Calibri"/>
              </a:rPr>
              <a:t>Fully bilingual  </a:t>
            </a:r>
            <a:endParaRPr/>
          </a:p>
          <a:p>
            <a:pPr marL="0" lvl="0" indent="-76200" algn="l" rtl="0">
              <a:spcBef>
                <a:spcPts val="0"/>
              </a:spcBef>
              <a:spcAft>
                <a:spcPts val="0"/>
              </a:spcAft>
              <a:buClr>
                <a:schemeClr val="accent2"/>
              </a:buClr>
              <a:buSzPts val="1200"/>
              <a:buFont typeface="Arial"/>
              <a:buChar char="•"/>
            </a:pPr>
            <a:r>
              <a:rPr lang="en-US" sz="1200">
                <a:latin typeface="Calibri"/>
                <a:ea typeface="Calibri"/>
                <a:cs typeface="Calibri"/>
                <a:sym typeface="Calibri"/>
              </a:rPr>
              <a:t>Leader committed to education with an interest in growing in their field. </a:t>
            </a:r>
            <a:endParaRPr/>
          </a:p>
          <a:p>
            <a:pPr marL="0" lvl="0" indent="0" algn="l" rtl="0">
              <a:spcBef>
                <a:spcPts val="0"/>
              </a:spcBef>
              <a:spcAft>
                <a:spcPts val="0"/>
              </a:spcAft>
              <a:buClr>
                <a:schemeClr val="accent2"/>
              </a:buClr>
              <a:buSzPts val="1200"/>
              <a:buFont typeface="Arial"/>
              <a:buNone/>
            </a:pPr>
            <a:endParaRPr sz="1200">
              <a:latin typeface="Calibri"/>
              <a:ea typeface="Calibri"/>
              <a:cs typeface="Calibri"/>
              <a:sym typeface="Calibri"/>
            </a:endParaRPr>
          </a:p>
          <a:p>
            <a:pPr marL="0" lvl="0" indent="0" algn="l" rtl="0">
              <a:spcBef>
                <a:spcPts val="0"/>
              </a:spcBef>
              <a:spcAft>
                <a:spcPts val="0"/>
              </a:spcAft>
              <a:buClr>
                <a:schemeClr val="accent2"/>
              </a:buClr>
              <a:buSzPts val="1200"/>
              <a:buFont typeface="Arial"/>
              <a:buNone/>
            </a:pPr>
            <a:r>
              <a:rPr lang="en-US" sz="1200">
                <a:latin typeface="Calibri"/>
                <a:ea typeface="Calibri"/>
                <a:cs typeface="Calibri"/>
                <a:sym typeface="Calibri"/>
              </a:rPr>
              <a:t>Partnerships  with </a:t>
            </a:r>
            <a:endParaRPr/>
          </a:p>
          <a:p>
            <a:pPr marL="0" lvl="0" indent="0" algn="l" rtl="0">
              <a:spcBef>
                <a:spcPts val="0"/>
              </a:spcBef>
              <a:spcAft>
                <a:spcPts val="0"/>
              </a:spcAft>
              <a:buClr>
                <a:schemeClr val="accent2"/>
              </a:buClr>
              <a:buSzPts val="1200"/>
              <a:buFont typeface="Arial"/>
              <a:buNone/>
            </a:pPr>
            <a:r>
              <a:rPr lang="en-US" sz="1200">
                <a:latin typeface="Calibri"/>
                <a:ea typeface="Calibri"/>
                <a:cs typeface="Calibri"/>
                <a:sym typeface="Calibri"/>
              </a:rPr>
              <a:t>WFF</a:t>
            </a:r>
            <a:endParaRPr/>
          </a:p>
          <a:p>
            <a:pPr marL="0" lvl="0" indent="0" algn="l" rtl="0">
              <a:spcBef>
                <a:spcPts val="0"/>
              </a:spcBef>
              <a:spcAft>
                <a:spcPts val="0"/>
              </a:spcAft>
              <a:buClr>
                <a:schemeClr val="accent2"/>
              </a:buClr>
              <a:buSzPts val="1200"/>
              <a:buFont typeface="Arial"/>
              <a:buNone/>
            </a:pPr>
            <a:r>
              <a:rPr lang="en-US" sz="1200">
                <a:latin typeface="Calibri"/>
                <a:ea typeface="Calibri"/>
                <a:cs typeface="Calibri"/>
                <a:sym typeface="Calibri"/>
              </a:rPr>
              <a:t>Harvard </a:t>
            </a:r>
            <a:endParaRPr/>
          </a:p>
          <a:p>
            <a:pPr marL="0" lvl="0" indent="0" algn="l" rtl="0">
              <a:spcBef>
                <a:spcPts val="0"/>
              </a:spcBef>
              <a:spcAft>
                <a:spcPts val="0"/>
              </a:spcAft>
              <a:buClr>
                <a:schemeClr val="accent2"/>
              </a:buClr>
              <a:buSzPts val="1200"/>
              <a:buFont typeface="Arial"/>
              <a:buNone/>
            </a:pPr>
            <a:r>
              <a:rPr lang="en-US" sz="1200">
                <a:latin typeface="Calibri"/>
                <a:ea typeface="Calibri"/>
                <a:cs typeface="Calibri"/>
                <a:sym typeface="Calibri"/>
              </a:rPr>
              <a:t>DE</a:t>
            </a:r>
            <a:endParaRPr/>
          </a:p>
          <a:p>
            <a:pPr marL="0" lvl="0" indent="0" algn="l" rtl="0">
              <a:spcBef>
                <a:spcPts val="0"/>
              </a:spcBef>
              <a:spcAft>
                <a:spcPts val="0"/>
              </a:spcAft>
              <a:buClr>
                <a:schemeClr val="accent2"/>
              </a:buClr>
              <a:buSzPts val="1200"/>
              <a:buFont typeface="Arial"/>
              <a:buNone/>
            </a:pPr>
            <a:r>
              <a:rPr lang="en-US" sz="1200">
                <a:latin typeface="Calibri"/>
                <a:ea typeface="Calibri"/>
                <a:cs typeface="Calibri"/>
                <a:sym typeface="Calibri"/>
              </a:rPr>
              <a:t>Other NGO’s</a:t>
            </a:r>
            <a:endParaRPr sz="1200">
              <a:latin typeface="Calibri"/>
              <a:ea typeface="Calibri"/>
              <a:cs typeface="Calibri"/>
              <a:sym typeface="Calibri"/>
            </a:endParaRPr>
          </a:p>
          <a:p>
            <a:pPr marL="0" lvl="0" indent="0" algn="l" rtl="0">
              <a:spcBef>
                <a:spcPts val="0"/>
              </a:spcBef>
              <a:spcAft>
                <a:spcPts val="0"/>
              </a:spcAft>
              <a:buNone/>
            </a:pPr>
            <a:endParaRPr/>
          </a:p>
        </p:txBody>
      </p:sp>
      <p:sp>
        <p:nvSpPr>
          <p:cNvPr id="982" name="Google Shape;982;p86: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63</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9"/>
        <p:cNvGrpSpPr/>
        <p:nvPr/>
      </p:nvGrpSpPr>
      <p:grpSpPr>
        <a:xfrm>
          <a:off x="0" y="0"/>
          <a:ext cx="0" cy="0"/>
          <a:chOff x="0" y="0"/>
          <a:chExt cx="0" cy="0"/>
        </a:xfrm>
      </p:grpSpPr>
      <p:sp>
        <p:nvSpPr>
          <p:cNvPr id="990" name="Google Shape;990;p87: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91" name="Google Shape;991;p87: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None/>
            </a:pPr>
            <a:r>
              <a:rPr lang="en-US"/>
              <a:t>Opportunity for SJS to reframe, redefine, adjust its branding into mover, shaker, catalyst, social innovator,  role model for getting others to  think about a broader community.</a:t>
            </a:r>
            <a:endParaRPr/>
          </a:p>
        </p:txBody>
      </p:sp>
      <p:sp>
        <p:nvSpPr>
          <p:cNvPr id="992" name="Google Shape;992;p87: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64</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p6: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3" name="Google Shape;293;p6: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None/>
            </a:pPr>
            <a:r>
              <a:rPr lang="en-US"/>
              <a:t>This is how we measure the success of our programs, and how we ensure that your money is exactly where it is needed to ensure our continued success.</a:t>
            </a:r>
            <a:endParaRPr/>
          </a:p>
        </p:txBody>
      </p:sp>
      <p:sp>
        <p:nvSpPr>
          <p:cNvPr id="294" name="Google Shape;294;p6: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p7: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6" name="Google Shape;356;p7: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None/>
            </a:pPr>
            <a:endParaRPr/>
          </a:p>
        </p:txBody>
      </p:sp>
      <p:sp>
        <p:nvSpPr>
          <p:cNvPr id="357" name="Google Shape;357;p7: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1"/>
        <p:cNvGrpSpPr/>
        <p:nvPr/>
      </p:nvGrpSpPr>
      <p:grpSpPr>
        <a:xfrm>
          <a:off x="0" y="0"/>
          <a:ext cx="0" cy="0"/>
          <a:chOff x="0" y="0"/>
          <a:chExt cx="0" cy="0"/>
        </a:xfrm>
      </p:grpSpPr>
      <p:sp>
        <p:nvSpPr>
          <p:cNvPr id="552" name="Google Shape;552;p34: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53" name="Google Shape;553;p34: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None/>
            </a:pPr>
            <a:endParaRPr/>
          </a:p>
        </p:txBody>
      </p:sp>
      <p:sp>
        <p:nvSpPr>
          <p:cNvPr id="554" name="Google Shape;554;p34: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8"/>
        <p:cNvGrpSpPr/>
        <p:nvPr/>
      </p:nvGrpSpPr>
      <p:grpSpPr>
        <a:xfrm>
          <a:off x="0" y="0"/>
          <a:ext cx="0" cy="0"/>
          <a:chOff x="0" y="0"/>
          <a:chExt cx="0" cy="0"/>
        </a:xfrm>
      </p:grpSpPr>
      <p:sp>
        <p:nvSpPr>
          <p:cNvPr id="559" name="Google Shape;559;p35:notes"/>
          <p:cNvSpPr>
            <a:spLocks noGrp="1" noRot="1" noChangeAspect="1"/>
          </p:cNvSpPr>
          <p:nvPr>
            <p:ph type="sldImg" idx="2"/>
          </p:nvPr>
        </p:nvSpPr>
        <p:spPr>
          <a:xfrm>
            <a:off x="423863"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60" name="Google Shape;560;p35: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spcBef>
                <a:spcPts val="0"/>
              </a:spcBef>
              <a:spcAft>
                <a:spcPts val="0"/>
              </a:spcAft>
              <a:buNone/>
            </a:pPr>
            <a:r>
              <a:rPr lang="en-US"/>
              <a:t>Junior and Sophomore classes are 79 and 80 students respectively. To enable us to give the time and attention to the college counseling process—which now begins in 9</a:t>
            </a:r>
            <a:r>
              <a:rPr lang="en-US" baseline="30000"/>
              <a:t>th</a:t>
            </a:r>
            <a:r>
              <a:rPr lang="en-US"/>
              <a:t> grade—we need additional personnel.</a:t>
            </a:r>
            <a:endParaRPr/>
          </a:p>
        </p:txBody>
      </p:sp>
      <p:sp>
        <p:nvSpPr>
          <p:cNvPr id="561" name="Google Shape;561;p35:notes"/>
          <p:cNvSpPr txBox="1">
            <a:spLocks noGrp="1"/>
          </p:cNvSpPr>
          <p:nvPr>
            <p:ph type="sldNum" idx="12"/>
          </p:nvPr>
        </p:nvSpPr>
        <p:spPr>
          <a:xfrm>
            <a:off x="3995218" y="8842030"/>
            <a:ext cx="3056414" cy="465455"/>
          </a:xfrm>
          <a:prstGeom prst="rect">
            <a:avLst/>
          </a:prstGeom>
          <a:noFill/>
          <a:ln>
            <a:noFill/>
          </a:ln>
        </p:spPr>
        <p:txBody>
          <a:bodyPr spcFirstLastPara="1" wrap="square" lIns="93475" tIns="46725" rIns="93475" bIns="46725"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91"/>
          <p:cNvSpPr txBox="1">
            <a:spLocks noGrp="1"/>
          </p:cNvSpPr>
          <p:nvPr>
            <p:ph type="title"/>
          </p:nvPr>
        </p:nvSpPr>
        <p:spPr>
          <a:xfrm>
            <a:off x="3867912" y="1298448"/>
            <a:ext cx="7315200" cy="325526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33473C"/>
              </a:buClr>
              <a:buSzPts val="5900"/>
              <a:buFont typeface="Georgia"/>
              <a:buNone/>
              <a:defRPr sz="5900" b="0">
                <a:solidFill>
                  <a:srgbClr val="33473C"/>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91"/>
          <p:cNvSpPr txBox="1">
            <a:spLocks noGrp="1"/>
          </p:cNvSpPr>
          <p:nvPr>
            <p:ph type="body" idx="1"/>
          </p:nvPr>
        </p:nvSpPr>
        <p:spPr>
          <a:xfrm>
            <a:off x="3886200" y="4672584"/>
            <a:ext cx="7315200" cy="9144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SzPts val="2200"/>
              <a:buNone/>
              <a:defRPr sz="2200" cap="none">
                <a:solidFill>
                  <a:schemeClr val="dk2"/>
                </a:solidFill>
              </a:defRPr>
            </a:lvl1pPr>
            <a:lvl2pPr marL="914400" lvl="1" indent="-228600" algn="l">
              <a:lnSpc>
                <a:spcPct val="90000"/>
              </a:lnSpc>
              <a:spcBef>
                <a:spcPts val="250"/>
              </a:spcBef>
              <a:spcAft>
                <a:spcPts val="0"/>
              </a:spcAft>
              <a:buSzPts val="1800"/>
              <a:buNone/>
              <a:defRPr sz="1800">
                <a:solidFill>
                  <a:srgbClr val="8A8A8A"/>
                </a:solidFill>
              </a:defRPr>
            </a:lvl2pPr>
            <a:lvl3pPr marL="1371600" lvl="2" indent="-228600" algn="l">
              <a:lnSpc>
                <a:spcPct val="90000"/>
              </a:lnSpc>
              <a:spcBef>
                <a:spcPts val="250"/>
              </a:spcBef>
              <a:spcAft>
                <a:spcPts val="0"/>
              </a:spcAft>
              <a:buSzPts val="1600"/>
              <a:buNone/>
              <a:defRPr sz="1600">
                <a:solidFill>
                  <a:srgbClr val="8A8A8A"/>
                </a:solidFill>
              </a:defRPr>
            </a:lvl3pPr>
            <a:lvl4pPr marL="1828800" lvl="3" indent="-228600" algn="l">
              <a:lnSpc>
                <a:spcPct val="90000"/>
              </a:lnSpc>
              <a:spcBef>
                <a:spcPts val="250"/>
              </a:spcBef>
              <a:spcAft>
                <a:spcPts val="0"/>
              </a:spcAft>
              <a:buSzPts val="1400"/>
              <a:buNone/>
              <a:defRPr sz="1400">
                <a:solidFill>
                  <a:srgbClr val="8A8A8A"/>
                </a:solidFill>
              </a:defRPr>
            </a:lvl4pPr>
            <a:lvl5pPr marL="2286000" lvl="4" indent="-228600" algn="l">
              <a:lnSpc>
                <a:spcPct val="90000"/>
              </a:lnSpc>
              <a:spcBef>
                <a:spcPts val="250"/>
              </a:spcBef>
              <a:spcAft>
                <a:spcPts val="0"/>
              </a:spcAft>
              <a:buSzPts val="1400"/>
              <a:buNone/>
              <a:defRPr sz="1400">
                <a:solidFill>
                  <a:srgbClr val="8A8A8A"/>
                </a:solidFill>
              </a:defRPr>
            </a:lvl5pPr>
            <a:lvl6pPr marL="2743200" lvl="5" indent="-228600" algn="l">
              <a:lnSpc>
                <a:spcPct val="90000"/>
              </a:lnSpc>
              <a:spcBef>
                <a:spcPts val="250"/>
              </a:spcBef>
              <a:spcAft>
                <a:spcPts val="0"/>
              </a:spcAft>
              <a:buSzPts val="1400"/>
              <a:buNone/>
              <a:defRPr sz="1400">
                <a:solidFill>
                  <a:srgbClr val="8A8A8A"/>
                </a:solidFill>
              </a:defRPr>
            </a:lvl6pPr>
            <a:lvl7pPr marL="3200400" lvl="6" indent="-228600" algn="l">
              <a:lnSpc>
                <a:spcPct val="90000"/>
              </a:lnSpc>
              <a:spcBef>
                <a:spcPts val="250"/>
              </a:spcBef>
              <a:spcAft>
                <a:spcPts val="0"/>
              </a:spcAft>
              <a:buSzPts val="1400"/>
              <a:buNone/>
              <a:defRPr sz="1400">
                <a:solidFill>
                  <a:srgbClr val="8A8A8A"/>
                </a:solidFill>
              </a:defRPr>
            </a:lvl7pPr>
            <a:lvl8pPr marL="3657600" lvl="7" indent="-228600" algn="l">
              <a:lnSpc>
                <a:spcPct val="90000"/>
              </a:lnSpc>
              <a:spcBef>
                <a:spcPts val="250"/>
              </a:spcBef>
              <a:spcAft>
                <a:spcPts val="0"/>
              </a:spcAft>
              <a:buSzPts val="1400"/>
              <a:buNone/>
              <a:defRPr sz="1400">
                <a:solidFill>
                  <a:srgbClr val="8A8A8A"/>
                </a:solidFill>
              </a:defRPr>
            </a:lvl8pPr>
            <a:lvl9pPr marL="4114800" lvl="8" indent="-228600" algn="l">
              <a:lnSpc>
                <a:spcPct val="90000"/>
              </a:lnSpc>
              <a:spcBef>
                <a:spcPts val="250"/>
              </a:spcBef>
              <a:spcAft>
                <a:spcPts val="250"/>
              </a:spcAft>
              <a:buSzPts val="1400"/>
              <a:buNone/>
              <a:defRPr sz="1400">
                <a:solidFill>
                  <a:srgbClr val="8A8A8A"/>
                </a:solidFill>
              </a:defRPr>
            </a:lvl9pPr>
          </a:lstStyle>
          <a:p>
            <a:endParaRPr/>
          </a:p>
        </p:txBody>
      </p:sp>
      <p:sp>
        <p:nvSpPr>
          <p:cNvPr id="20" name="Google Shape;20;p91"/>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91"/>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91"/>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05"/>
        <p:cNvGrpSpPr/>
        <p:nvPr/>
      </p:nvGrpSpPr>
      <p:grpSpPr>
        <a:xfrm>
          <a:off x="0" y="0"/>
          <a:ext cx="0" cy="0"/>
          <a:chOff x="0" y="0"/>
          <a:chExt cx="0" cy="0"/>
        </a:xfrm>
      </p:grpSpPr>
      <p:sp>
        <p:nvSpPr>
          <p:cNvPr id="106" name="Google Shape;106;p100"/>
          <p:cNvSpPr txBox="1">
            <a:spLocks noGrp="1"/>
          </p:cNvSpPr>
          <p:nvPr>
            <p:ph type="title"/>
          </p:nvPr>
        </p:nvSpPr>
        <p:spPr>
          <a:xfrm>
            <a:off x="677335" y="2700868"/>
            <a:ext cx="8596668" cy="182658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000"/>
              <a:buFont typeface="Trebuchet MS"/>
              <a:buNone/>
              <a:defRPr sz="40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 name="Google Shape;107;p100"/>
          <p:cNvSpPr txBox="1">
            <a:spLocks noGrp="1"/>
          </p:cNvSpPr>
          <p:nvPr>
            <p:ph type="body" idx="1"/>
          </p:nvPr>
        </p:nvSpPr>
        <p:spPr>
          <a:xfrm>
            <a:off x="677335" y="4527448"/>
            <a:ext cx="8596668" cy="860400"/>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600"/>
              <a:buNone/>
              <a:defRPr sz="20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8" name="Google Shape;108;p100"/>
          <p:cNvSpPr txBox="1">
            <a:spLocks noGrp="1"/>
          </p:cNvSpPr>
          <p:nvPr>
            <p:ph type="dt" idx="10"/>
          </p:nvPr>
        </p:nvSpPr>
        <p:spPr>
          <a:xfrm>
            <a:off x="7205134" y="6041363"/>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100"/>
          <p:cNvSpPr txBox="1">
            <a:spLocks noGrp="1"/>
          </p:cNvSpPr>
          <p:nvPr>
            <p:ph type="ftr" idx="11"/>
          </p:nvPr>
        </p:nvSpPr>
        <p:spPr>
          <a:xfrm>
            <a:off x="677334" y="6041363"/>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100"/>
          <p:cNvSpPr txBox="1">
            <a:spLocks noGrp="1"/>
          </p:cNvSpPr>
          <p:nvPr>
            <p:ph type="sldNum" idx="12"/>
          </p:nvPr>
        </p:nvSpPr>
        <p:spPr>
          <a:xfrm>
            <a:off x="8590664" y="6041363"/>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CFDFC8"/>
                </a:solidFill>
              </a:defRPr>
            </a:lvl1pPr>
            <a:lvl2pPr marL="0" lvl="1" indent="0" algn="r">
              <a:spcBef>
                <a:spcPts val="0"/>
              </a:spcBef>
              <a:buNone/>
              <a:defRPr>
                <a:solidFill>
                  <a:srgbClr val="CFDFC8"/>
                </a:solidFill>
              </a:defRPr>
            </a:lvl2pPr>
            <a:lvl3pPr marL="0" lvl="2" indent="0" algn="r">
              <a:spcBef>
                <a:spcPts val="0"/>
              </a:spcBef>
              <a:buNone/>
              <a:defRPr>
                <a:solidFill>
                  <a:srgbClr val="CFDFC8"/>
                </a:solidFill>
              </a:defRPr>
            </a:lvl3pPr>
            <a:lvl4pPr marL="0" lvl="3" indent="0" algn="r">
              <a:spcBef>
                <a:spcPts val="0"/>
              </a:spcBef>
              <a:buNone/>
              <a:defRPr>
                <a:solidFill>
                  <a:srgbClr val="CFDFC8"/>
                </a:solidFill>
              </a:defRPr>
            </a:lvl4pPr>
            <a:lvl5pPr marL="0" lvl="4" indent="0" algn="r">
              <a:spcBef>
                <a:spcPts val="0"/>
              </a:spcBef>
              <a:buNone/>
              <a:defRPr>
                <a:solidFill>
                  <a:srgbClr val="CFDFC8"/>
                </a:solidFill>
              </a:defRPr>
            </a:lvl5pPr>
            <a:lvl6pPr marL="0" lvl="5" indent="0" algn="r">
              <a:spcBef>
                <a:spcPts val="0"/>
              </a:spcBef>
              <a:buNone/>
              <a:defRPr>
                <a:solidFill>
                  <a:srgbClr val="CFDFC8"/>
                </a:solidFill>
              </a:defRPr>
            </a:lvl6pPr>
            <a:lvl7pPr marL="0" lvl="6" indent="0" algn="r">
              <a:spcBef>
                <a:spcPts val="0"/>
              </a:spcBef>
              <a:buNone/>
              <a:defRPr>
                <a:solidFill>
                  <a:srgbClr val="CFDFC8"/>
                </a:solidFill>
              </a:defRPr>
            </a:lvl7pPr>
            <a:lvl8pPr marL="0" lvl="7" indent="0" algn="r">
              <a:spcBef>
                <a:spcPts val="0"/>
              </a:spcBef>
              <a:buNone/>
              <a:defRPr>
                <a:solidFill>
                  <a:srgbClr val="CFDFC8"/>
                </a:solidFill>
              </a:defRPr>
            </a:lvl8pPr>
            <a:lvl9pPr marL="0" lvl="8" indent="0" algn="r">
              <a:spcBef>
                <a:spcPts val="0"/>
              </a:spcBef>
              <a:buNone/>
              <a:defRPr>
                <a:solidFill>
                  <a:srgbClr val="CFDFC8"/>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11"/>
        <p:cNvGrpSpPr/>
        <p:nvPr/>
      </p:nvGrpSpPr>
      <p:grpSpPr>
        <a:xfrm>
          <a:off x="0" y="0"/>
          <a:ext cx="0" cy="0"/>
          <a:chOff x="0" y="0"/>
          <a:chExt cx="0" cy="0"/>
        </a:xfrm>
      </p:grpSpPr>
      <p:sp>
        <p:nvSpPr>
          <p:cNvPr id="112" name="Google Shape;112;p101"/>
          <p:cNvSpPr txBox="1">
            <a:spLocks noGrp="1"/>
          </p:cNvSpPr>
          <p:nvPr>
            <p:ph type="title"/>
          </p:nvPr>
        </p:nvSpPr>
        <p:spPr>
          <a:xfrm>
            <a:off x="677334" y="609601"/>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Trebuchet MS"/>
              <a:buNone/>
              <a:defRPr sz="3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101"/>
          <p:cNvSpPr txBox="1">
            <a:spLocks noGrp="1"/>
          </p:cNvSpPr>
          <p:nvPr>
            <p:ph type="body" idx="1"/>
          </p:nvPr>
        </p:nvSpPr>
        <p:spPr>
          <a:xfrm>
            <a:off x="677334" y="2160590"/>
            <a:ext cx="8596668"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14" name="Google Shape;114;p101"/>
          <p:cNvSpPr txBox="1">
            <a:spLocks noGrp="1"/>
          </p:cNvSpPr>
          <p:nvPr>
            <p:ph type="dt" idx="10"/>
          </p:nvPr>
        </p:nvSpPr>
        <p:spPr>
          <a:xfrm>
            <a:off x="7205134" y="6041363"/>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5" name="Google Shape;115;p101"/>
          <p:cNvSpPr txBox="1">
            <a:spLocks noGrp="1"/>
          </p:cNvSpPr>
          <p:nvPr>
            <p:ph type="ftr" idx="11"/>
          </p:nvPr>
        </p:nvSpPr>
        <p:spPr>
          <a:xfrm>
            <a:off x="677334" y="6041363"/>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6" name="Google Shape;116;p101"/>
          <p:cNvSpPr txBox="1">
            <a:spLocks noGrp="1"/>
          </p:cNvSpPr>
          <p:nvPr>
            <p:ph type="sldNum" idx="12"/>
          </p:nvPr>
        </p:nvSpPr>
        <p:spPr>
          <a:xfrm>
            <a:off x="8590664" y="6041363"/>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CFDFC8"/>
                </a:solidFill>
              </a:defRPr>
            </a:lvl1pPr>
            <a:lvl2pPr marL="0" lvl="1" indent="0" algn="r">
              <a:spcBef>
                <a:spcPts val="0"/>
              </a:spcBef>
              <a:buNone/>
              <a:defRPr>
                <a:solidFill>
                  <a:srgbClr val="CFDFC8"/>
                </a:solidFill>
              </a:defRPr>
            </a:lvl2pPr>
            <a:lvl3pPr marL="0" lvl="2" indent="0" algn="r">
              <a:spcBef>
                <a:spcPts val="0"/>
              </a:spcBef>
              <a:buNone/>
              <a:defRPr>
                <a:solidFill>
                  <a:srgbClr val="CFDFC8"/>
                </a:solidFill>
              </a:defRPr>
            </a:lvl3pPr>
            <a:lvl4pPr marL="0" lvl="3" indent="0" algn="r">
              <a:spcBef>
                <a:spcPts val="0"/>
              </a:spcBef>
              <a:buNone/>
              <a:defRPr>
                <a:solidFill>
                  <a:srgbClr val="CFDFC8"/>
                </a:solidFill>
              </a:defRPr>
            </a:lvl4pPr>
            <a:lvl5pPr marL="0" lvl="4" indent="0" algn="r">
              <a:spcBef>
                <a:spcPts val="0"/>
              </a:spcBef>
              <a:buNone/>
              <a:defRPr>
                <a:solidFill>
                  <a:srgbClr val="CFDFC8"/>
                </a:solidFill>
              </a:defRPr>
            </a:lvl5pPr>
            <a:lvl6pPr marL="0" lvl="5" indent="0" algn="r">
              <a:spcBef>
                <a:spcPts val="0"/>
              </a:spcBef>
              <a:buNone/>
              <a:defRPr>
                <a:solidFill>
                  <a:srgbClr val="CFDFC8"/>
                </a:solidFill>
              </a:defRPr>
            </a:lvl6pPr>
            <a:lvl7pPr marL="0" lvl="6" indent="0" algn="r">
              <a:spcBef>
                <a:spcPts val="0"/>
              </a:spcBef>
              <a:buNone/>
              <a:defRPr>
                <a:solidFill>
                  <a:srgbClr val="CFDFC8"/>
                </a:solidFill>
              </a:defRPr>
            </a:lvl7pPr>
            <a:lvl8pPr marL="0" lvl="7" indent="0" algn="r">
              <a:spcBef>
                <a:spcPts val="0"/>
              </a:spcBef>
              <a:buNone/>
              <a:defRPr>
                <a:solidFill>
                  <a:srgbClr val="CFDFC8"/>
                </a:solidFill>
              </a:defRPr>
            </a:lvl8pPr>
            <a:lvl9pPr marL="0" lvl="8" indent="0" algn="r">
              <a:spcBef>
                <a:spcPts val="0"/>
              </a:spcBef>
              <a:buNone/>
              <a:defRPr>
                <a:solidFill>
                  <a:srgbClr val="CFDFC8"/>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17"/>
        <p:cNvGrpSpPr/>
        <p:nvPr/>
      </p:nvGrpSpPr>
      <p:grpSpPr>
        <a:xfrm>
          <a:off x="0" y="0"/>
          <a:ext cx="0" cy="0"/>
          <a:chOff x="0" y="0"/>
          <a:chExt cx="0" cy="0"/>
        </a:xfrm>
      </p:grpSpPr>
      <p:sp>
        <p:nvSpPr>
          <p:cNvPr id="118" name="Google Shape;118;p102"/>
          <p:cNvSpPr txBox="1">
            <a:spLocks noGrp="1"/>
          </p:cNvSpPr>
          <p:nvPr>
            <p:ph type="title"/>
          </p:nvPr>
        </p:nvSpPr>
        <p:spPr>
          <a:xfrm>
            <a:off x="677334" y="609601"/>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9" name="Google Shape;119;p102"/>
          <p:cNvSpPr txBox="1">
            <a:spLocks noGrp="1"/>
          </p:cNvSpPr>
          <p:nvPr>
            <p:ph type="body" idx="1"/>
          </p:nvPr>
        </p:nvSpPr>
        <p:spPr>
          <a:xfrm>
            <a:off x="675746" y="2160984"/>
            <a:ext cx="4185623"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120" name="Google Shape;120;p102"/>
          <p:cNvSpPr txBox="1">
            <a:spLocks noGrp="1"/>
          </p:cNvSpPr>
          <p:nvPr>
            <p:ph type="body" idx="2"/>
          </p:nvPr>
        </p:nvSpPr>
        <p:spPr>
          <a:xfrm>
            <a:off x="675746" y="2737246"/>
            <a:ext cx="4185623"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21" name="Google Shape;121;p102"/>
          <p:cNvSpPr txBox="1">
            <a:spLocks noGrp="1"/>
          </p:cNvSpPr>
          <p:nvPr>
            <p:ph type="body" idx="3"/>
          </p:nvPr>
        </p:nvSpPr>
        <p:spPr>
          <a:xfrm>
            <a:off x="5088383" y="2160984"/>
            <a:ext cx="4185618"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122" name="Google Shape;122;p102"/>
          <p:cNvSpPr txBox="1">
            <a:spLocks noGrp="1"/>
          </p:cNvSpPr>
          <p:nvPr>
            <p:ph type="body" idx="4"/>
          </p:nvPr>
        </p:nvSpPr>
        <p:spPr>
          <a:xfrm>
            <a:off x="5088385" y="2737246"/>
            <a:ext cx="4185617"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23" name="Google Shape;123;p102"/>
          <p:cNvSpPr txBox="1">
            <a:spLocks noGrp="1"/>
          </p:cNvSpPr>
          <p:nvPr>
            <p:ph type="dt" idx="10"/>
          </p:nvPr>
        </p:nvSpPr>
        <p:spPr>
          <a:xfrm>
            <a:off x="7205134" y="6041363"/>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4" name="Google Shape;124;p102"/>
          <p:cNvSpPr txBox="1">
            <a:spLocks noGrp="1"/>
          </p:cNvSpPr>
          <p:nvPr>
            <p:ph type="ftr" idx="11"/>
          </p:nvPr>
        </p:nvSpPr>
        <p:spPr>
          <a:xfrm>
            <a:off x="677334" y="6041363"/>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102"/>
          <p:cNvSpPr txBox="1">
            <a:spLocks noGrp="1"/>
          </p:cNvSpPr>
          <p:nvPr>
            <p:ph type="sldNum" idx="12"/>
          </p:nvPr>
        </p:nvSpPr>
        <p:spPr>
          <a:xfrm>
            <a:off x="8590664" y="6041363"/>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CFDFC8"/>
                </a:solidFill>
              </a:defRPr>
            </a:lvl1pPr>
            <a:lvl2pPr marL="0" lvl="1" indent="0" algn="r">
              <a:spcBef>
                <a:spcPts val="0"/>
              </a:spcBef>
              <a:buNone/>
              <a:defRPr>
                <a:solidFill>
                  <a:srgbClr val="CFDFC8"/>
                </a:solidFill>
              </a:defRPr>
            </a:lvl2pPr>
            <a:lvl3pPr marL="0" lvl="2" indent="0" algn="r">
              <a:spcBef>
                <a:spcPts val="0"/>
              </a:spcBef>
              <a:buNone/>
              <a:defRPr>
                <a:solidFill>
                  <a:srgbClr val="CFDFC8"/>
                </a:solidFill>
              </a:defRPr>
            </a:lvl3pPr>
            <a:lvl4pPr marL="0" lvl="3" indent="0" algn="r">
              <a:spcBef>
                <a:spcPts val="0"/>
              </a:spcBef>
              <a:buNone/>
              <a:defRPr>
                <a:solidFill>
                  <a:srgbClr val="CFDFC8"/>
                </a:solidFill>
              </a:defRPr>
            </a:lvl4pPr>
            <a:lvl5pPr marL="0" lvl="4" indent="0" algn="r">
              <a:spcBef>
                <a:spcPts val="0"/>
              </a:spcBef>
              <a:buNone/>
              <a:defRPr>
                <a:solidFill>
                  <a:srgbClr val="CFDFC8"/>
                </a:solidFill>
              </a:defRPr>
            </a:lvl5pPr>
            <a:lvl6pPr marL="0" lvl="5" indent="0" algn="r">
              <a:spcBef>
                <a:spcPts val="0"/>
              </a:spcBef>
              <a:buNone/>
              <a:defRPr>
                <a:solidFill>
                  <a:srgbClr val="CFDFC8"/>
                </a:solidFill>
              </a:defRPr>
            </a:lvl6pPr>
            <a:lvl7pPr marL="0" lvl="6" indent="0" algn="r">
              <a:spcBef>
                <a:spcPts val="0"/>
              </a:spcBef>
              <a:buNone/>
              <a:defRPr>
                <a:solidFill>
                  <a:srgbClr val="CFDFC8"/>
                </a:solidFill>
              </a:defRPr>
            </a:lvl7pPr>
            <a:lvl8pPr marL="0" lvl="7" indent="0" algn="r">
              <a:spcBef>
                <a:spcPts val="0"/>
              </a:spcBef>
              <a:buNone/>
              <a:defRPr>
                <a:solidFill>
                  <a:srgbClr val="CFDFC8"/>
                </a:solidFill>
              </a:defRPr>
            </a:lvl8pPr>
            <a:lvl9pPr marL="0" lvl="8" indent="0" algn="r">
              <a:spcBef>
                <a:spcPts val="0"/>
              </a:spcBef>
              <a:buNone/>
              <a:defRPr>
                <a:solidFill>
                  <a:srgbClr val="CFDFC8"/>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26"/>
        <p:cNvGrpSpPr/>
        <p:nvPr/>
      </p:nvGrpSpPr>
      <p:grpSpPr>
        <a:xfrm>
          <a:off x="0" y="0"/>
          <a:ext cx="0" cy="0"/>
          <a:chOff x="0" y="0"/>
          <a:chExt cx="0" cy="0"/>
        </a:xfrm>
      </p:grpSpPr>
      <p:sp>
        <p:nvSpPr>
          <p:cNvPr id="127" name="Google Shape;127;p103"/>
          <p:cNvSpPr txBox="1">
            <a:spLocks noGrp="1"/>
          </p:cNvSpPr>
          <p:nvPr>
            <p:ph type="title"/>
          </p:nvPr>
        </p:nvSpPr>
        <p:spPr>
          <a:xfrm>
            <a:off x="677335" y="1498605"/>
            <a:ext cx="3854528" cy="1278466"/>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8" name="Google Shape;128;p103"/>
          <p:cNvSpPr txBox="1">
            <a:spLocks noGrp="1"/>
          </p:cNvSpPr>
          <p:nvPr>
            <p:ph type="body" idx="1"/>
          </p:nvPr>
        </p:nvSpPr>
        <p:spPr>
          <a:xfrm>
            <a:off x="4760462" y="514925"/>
            <a:ext cx="4513541" cy="552643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29" name="Google Shape;129;p103"/>
          <p:cNvSpPr txBox="1">
            <a:spLocks noGrp="1"/>
          </p:cNvSpPr>
          <p:nvPr>
            <p:ph type="body" idx="2"/>
          </p:nvPr>
        </p:nvSpPr>
        <p:spPr>
          <a:xfrm>
            <a:off x="677335" y="2777069"/>
            <a:ext cx="3854528" cy="2584449"/>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120"/>
              <a:buNone/>
              <a:defRPr sz="1400"/>
            </a:lvl1pPr>
            <a:lvl2pPr marL="914400" lvl="1" indent="-228600" algn="l">
              <a:spcBef>
                <a:spcPts val="1000"/>
              </a:spcBef>
              <a:spcAft>
                <a:spcPts val="0"/>
              </a:spcAft>
              <a:buSzPts val="1120"/>
              <a:buNone/>
              <a:defRPr sz="1400"/>
            </a:lvl2pPr>
            <a:lvl3pPr marL="1371600" lvl="2" indent="-228600" algn="l">
              <a:spcBef>
                <a:spcPts val="1000"/>
              </a:spcBef>
              <a:spcAft>
                <a:spcPts val="0"/>
              </a:spcAft>
              <a:buSzPts val="960"/>
              <a:buNone/>
              <a:defRPr sz="1200"/>
            </a:lvl3pPr>
            <a:lvl4pPr marL="1828800" lvl="3" indent="-228600" algn="l">
              <a:spcBef>
                <a:spcPts val="1000"/>
              </a:spcBef>
              <a:spcAft>
                <a:spcPts val="0"/>
              </a:spcAft>
              <a:buSzPts val="800"/>
              <a:buNone/>
              <a:defRPr sz="1000"/>
            </a:lvl4pPr>
            <a:lvl5pPr marL="2286000" lvl="4" indent="-228600" algn="l">
              <a:spcBef>
                <a:spcPts val="1000"/>
              </a:spcBef>
              <a:spcAft>
                <a:spcPts val="0"/>
              </a:spcAft>
              <a:buSzPts val="800"/>
              <a:buNone/>
              <a:defRPr sz="1000"/>
            </a:lvl5pPr>
            <a:lvl6pPr marL="2743200" lvl="5" indent="-228600" algn="l">
              <a:spcBef>
                <a:spcPts val="1000"/>
              </a:spcBef>
              <a:spcAft>
                <a:spcPts val="0"/>
              </a:spcAft>
              <a:buSzPts val="800"/>
              <a:buNone/>
              <a:defRPr sz="1000"/>
            </a:lvl6pPr>
            <a:lvl7pPr marL="3200400" lvl="6" indent="-228600" algn="l">
              <a:spcBef>
                <a:spcPts val="1000"/>
              </a:spcBef>
              <a:spcAft>
                <a:spcPts val="0"/>
              </a:spcAft>
              <a:buSzPts val="800"/>
              <a:buNone/>
              <a:defRPr sz="1000"/>
            </a:lvl7pPr>
            <a:lvl8pPr marL="3657600" lvl="7" indent="-228600" algn="l">
              <a:spcBef>
                <a:spcPts val="1000"/>
              </a:spcBef>
              <a:spcAft>
                <a:spcPts val="0"/>
              </a:spcAft>
              <a:buSzPts val="800"/>
              <a:buNone/>
              <a:defRPr sz="1000"/>
            </a:lvl8pPr>
            <a:lvl9pPr marL="4114800" lvl="8" indent="-228600" algn="l">
              <a:spcBef>
                <a:spcPts val="1000"/>
              </a:spcBef>
              <a:spcAft>
                <a:spcPts val="0"/>
              </a:spcAft>
              <a:buSzPts val="800"/>
              <a:buNone/>
              <a:defRPr sz="1000"/>
            </a:lvl9pPr>
          </a:lstStyle>
          <a:p>
            <a:endParaRPr/>
          </a:p>
        </p:txBody>
      </p:sp>
      <p:sp>
        <p:nvSpPr>
          <p:cNvPr id="130" name="Google Shape;130;p103"/>
          <p:cNvSpPr txBox="1">
            <a:spLocks noGrp="1"/>
          </p:cNvSpPr>
          <p:nvPr>
            <p:ph type="dt" idx="10"/>
          </p:nvPr>
        </p:nvSpPr>
        <p:spPr>
          <a:xfrm>
            <a:off x="7205134" y="6041363"/>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103"/>
          <p:cNvSpPr txBox="1">
            <a:spLocks noGrp="1"/>
          </p:cNvSpPr>
          <p:nvPr>
            <p:ph type="ftr" idx="11"/>
          </p:nvPr>
        </p:nvSpPr>
        <p:spPr>
          <a:xfrm>
            <a:off x="677334" y="6041363"/>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2" name="Google Shape;132;p103"/>
          <p:cNvSpPr txBox="1">
            <a:spLocks noGrp="1"/>
          </p:cNvSpPr>
          <p:nvPr>
            <p:ph type="sldNum" idx="12"/>
          </p:nvPr>
        </p:nvSpPr>
        <p:spPr>
          <a:xfrm>
            <a:off x="8590664" y="6041363"/>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CFDFC8"/>
                </a:solidFill>
              </a:defRPr>
            </a:lvl1pPr>
            <a:lvl2pPr marL="0" lvl="1" indent="0" algn="r">
              <a:spcBef>
                <a:spcPts val="0"/>
              </a:spcBef>
              <a:buNone/>
              <a:defRPr>
                <a:solidFill>
                  <a:srgbClr val="CFDFC8"/>
                </a:solidFill>
              </a:defRPr>
            </a:lvl2pPr>
            <a:lvl3pPr marL="0" lvl="2" indent="0" algn="r">
              <a:spcBef>
                <a:spcPts val="0"/>
              </a:spcBef>
              <a:buNone/>
              <a:defRPr>
                <a:solidFill>
                  <a:srgbClr val="CFDFC8"/>
                </a:solidFill>
              </a:defRPr>
            </a:lvl3pPr>
            <a:lvl4pPr marL="0" lvl="3" indent="0" algn="r">
              <a:spcBef>
                <a:spcPts val="0"/>
              </a:spcBef>
              <a:buNone/>
              <a:defRPr>
                <a:solidFill>
                  <a:srgbClr val="CFDFC8"/>
                </a:solidFill>
              </a:defRPr>
            </a:lvl4pPr>
            <a:lvl5pPr marL="0" lvl="4" indent="0" algn="r">
              <a:spcBef>
                <a:spcPts val="0"/>
              </a:spcBef>
              <a:buNone/>
              <a:defRPr>
                <a:solidFill>
                  <a:srgbClr val="CFDFC8"/>
                </a:solidFill>
              </a:defRPr>
            </a:lvl5pPr>
            <a:lvl6pPr marL="0" lvl="5" indent="0" algn="r">
              <a:spcBef>
                <a:spcPts val="0"/>
              </a:spcBef>
              <a:buNone/>
              <a:defRPr>
                <a:solidFill>
                  <a:srgbClr val="CFDFC8"/>
                </a:solidFill>
              </a:defRPr>
            </a:lvl6pPr>
            <a:lvl7pPr marL="0" lvl="6" indent="0" algn="r">
              <a:spcBef>
                <a:spcPts val="0"/>
              </a:spcBef>
              <a:buNone/>
              <a:defRPr>
                <a:solidFill>
                  <a:srgbClr val="CFDFC8"/>
                </a:solidFill>
              </a:defRPr>
            </a:lvl7pPr>
            <a:lvl8pPr marL="0" lvl="7" indent="0" algn="r">
              <a:spcBef>
                <a:spcPts val="0"/>
              </a:spcBef>
              <a:buNone/>
              <a:defRPr>
                <a:solidFill>
                  <a:srgbClr val="CFDFC8"/>
                </a:solidFill>
              </a:defRPr>
            </a:lvl8pPr>
            <a:lvl9pPr marL="0" lvl="8" indent="0" algn="r">
              <a:spcBef>
                <a:spcPts val="0"/>
              </a:spcBef>
              <a:buNone/>
              <a:defRPr>
                <a:solidFill>
                  <a:srgbClr val="CFDFC8"/>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33"/>
        <p:cNvGrpSpPr/>
        <p:nvPr/>
      </p:nvGrpSpPr>
      <p:grpSpPr>
        <a:xfrm>
          <a:off x="0" y="0"/>
          <a:ext cx="0" cy="0"/>
          <a:chOff x="0" y="0"/>
          <a:chExt cx="0" cy="0"/>
        </a:xfrm>
      </p:grpSpPr>
      <p:grpSp>
        <p:nvGrpSpPr>
          <p:cNvPr id="134" name="Google Shape;134;p107"/>
          <p:cNvGrpSpPr/>
          <p:nvPr/>
        </p:nvGrpSpPr>
        <p:grpSpPr>
          <a:xfrm>
            <a:off x="0" y="-8467"/>
            <a:ext cx="12192000" cy="6866467"/>
            <a:chOff x="0" y="-8467"/>
            <a:chExt cx="12192000" cy="6866467"/>
          </a:xfrm>
        </p:grpSpPr>
        <p:cxnSp>
          <p:nvCxnSpPr>
            <p:cNvPr id="135" name="Google Shape;135;p107"/>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136" name="Google Shape;136;p107"/>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137" name="Google Shape;137;p107"/>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38" name="Google Shape;138;p107"/>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39" name="Google Shape;139;p107"/>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107"/>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0E3C2C">
                <a:alpha val="69803"/>
              </a:srgbClr>
            </a:solidFill>
            <a:ln>
              <a:noFill/>
            </a:ln>
          </p:spPr>
        </p:sp>
        <p:sp>
          <p:nvSpPr>
            <p:cNvPr id="141" name="Google Shape;141;p107"/>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E1EBDD">
                <a:alpha val="69803"/>
              </a:srgbClr>
            </a:solidFill>
            <a:ln>
              <a:noFill/>
            </a:ln>
          </p:spPr>
        </p:sp>
        <p:sp>
          <p:nvSpPr>
            <p:cNvPr id="142" name="Google Shape;142;p107"/>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43" name="Google Shape;143;p107"/>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107"/>
            <p:cNvSpPr/>
            <p:nvPr/>
          </p:nvSpPr>
          <p:spPr>
            <a:xfrm rot="10800000">
              <a:off x="0" y="0"/>
              <a:ext cx="842596" cy="5666154"/>
            </a:xfrm>
            <a:prstGeom prst="triangle">
              <a:avLst>
                <a:gd name="adj" fmla="val 10000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5" name="Google Shape;145;p107"/>
          <p:cNvSpPr txBox="1">
            <a:spLocks noGrp="1"/>
          </p:cNvSpPr>
          <p:nvPr>
            <p:ph type="ctrTitle"/>
          </p:nvPr>
        </p:nvSpPr>
        <p:spPr>
          <a:xfrm>
            <a:off x="1507068" y="2404535"/>
            <a:ext cx="7766936" cy="1646302"/>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6" name="Google Shape;146;p107"/>
          <p:cNvSpPr txBox="1">
            <a:spLocks noGrp="1"/>
          </p:cNvSpPr>
          <p:nvPr>
            <p:ph type="subTitle" idx="1"/>
          </p:nvPr>
        </p:nvSpPr>
        <p:spPr>
          <a:xfrm>
            <a:off x="1507068" y="4050833"/>
            <a:ext cx="7766936" cy="1096899"/>
          </a:xfrm>
          <a:prstGeom prst="rect">
            <a:avLst/>
          </a:prstGeom>
          <a:noFill/>
          <a:ln>
            <a:noFill/>
          </a:ln>
        </p:spPr>
        <p:txBody>
          <a:bodyPr spcFirstLastPara="1" wrap="square" lIns="91425" tIns="45700" rIns="91425" bIns="45700" anchor="t" anchorCtr="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a:endParaRPr/>
          </a:p>
        </p:txBody>
      </p:sp>
      <p:sp>
        <p:nvSpPr>
          <p:cNvPr id="147" name="Google Shape;147;p107"/>
          <p:cNvSpPr txBox="1">
            <a:spLocks noGrp="1"/>
          </p:cNvSpPr>
          <p:nvPr>
            <p:ph type="dt" idx="10"/>
          </p:nvPr>
        </p:nvSpPr>
        <p:spPr>
          <a:xfrm>
            <a:off x="7205134" y="6041363"/>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8" name="Google Shape;148;p107"/>
          <p:cNvSpPr txBox="1">
            <a:spLocks noGrp="1"/>
          </p:cNvSpPr>
          <p:nvPr>
            <p:ph type="ftr" idx="11"/>
          </p:nvPr>
        </p:nvSpPr>
        <p:spPr>
          <a:xfrm>
            <a:off x="677334" y="6041363"/>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9" name="Google Shape;149;p107"/>
          <p:cNvSpPr txBox="1">
            <a:spLocks noGrp="1"/>
          </p:cNvSpPr>
          <p:nvPr>
            <p:ph type="sldNum" idx="12"/>
          </p:nvPr>
        </p:nvSpPr>
        <p:spPr>
          <a:xfrm>
            <a:off x="8590664" y="6041363"/>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CFDFC8"/>
                </a:solidFill>
              </a:defRPr>
            </a:lvl1pPr>
            <a:lvl2pPr marL="0" lvl="1" indent="0" algn="r">
              <a:spcBef>
                <a:spcPts val="0"/>
              </a:spcBef>
              <a:buNone/>
              <a:defRPr>
                <a:solidFill>
                  <a:srgbClr val="CFDFC8"/>
                </a:solidFill>
              </a:defRPr>
            </a:lvl2pPr>
            <a:lvl3pPr marL="0" lvl="2" indent="0" algn="r">
              <a:spcBef>
                <a:spcPts val="0"/>
              </a:spcBef>
              <a:buNone/>
              <a:defRPr>
                <a:solidFill>
                  <a:srgbClr val="CFDFC8"/>
                </a:solidFill>
              </a:defRPr>
            </a:lvl3pPr>
            <a:lvl4pPr marL="0" lvl="3" indent="0" algn="r">
              <a:spcBef>
                <a:spcPts val="0"/>
              </a:spcBef>
              <a:buNone/>
              <a:defRPr>
                <a:solidFill>
                  <a:srgbClr val="CFDFC8"/>
                </a:solidFill>
              </a:defRPr>
            </a:lvl4pPr>
            <a:lvl5pPr marL="0" lvl="4" indent="0" algn="r">
              <a:spcBef>
                <a:spcPts val="0"/>
              </a:spcBef>
              <a:buNone/>
              <a:defRPr>
                <a:solidFill>
                  <a:srgbClr val="CFDFC8"/>
                </a:solidFill>
              </a:defRPr>
            </a:lvl5pPr>
            <a:lvl6pPr marL="0" lvl="5" indent="0" algn="r">
              <a:spcBef>
                <a:spcPts val="0"/>
              </a:spcBef>
              <a:buNone/>
              <a:defRPr>
                <a:solidFill>
                  <a:srgbClr val="CFDFC8"/>
                </a:solidFill>
              </a:defRPr>
            </a:lvl6pPr>
            <a:lvl7pPr marL="0" lvl="6" indent="0" algn="r">
              <a:spcBef>
                <a:spcPts val="0"/>
              </a:spcBef>
              <a:buNone/>
              <a:defRPr>
                <a:solidFill>
                  <a:srgbClr val="CFDFC8"/>
                </a:solidFill>
              </a:defRPr>
            </a:lvl7pPr>
            <a:lvl8pPr marL="0" lvl="7" indent="0" algn="r">
              <a:spcBef>
                <a:spcPts val="0"/>
              </a:spcBef>
              <a:buNone/>
              <a:defRPr>
                <a:solidFill>
                  <a:srgbClr val="CFDFC8"/>
                </a:solidFill>
              </a:defRPr>
            </a:lvl8pPr>
            <a:lvl9pPr marL="0" lvl="8" indent="0" algn="r">
              <a:spcBef>
                <a:spcPts val="0"/>
              </a:spcBef>
              <a:buNone/>
              <a:defRPr>
                <a:solidFill>
                  <a:srgbClr val="CFDFC8"/>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50"/>
        <p:cNvGrpSpPr/>
        <p:nvPr/>
      </p:nvGrpSpPr>
      <p:grpSpPr>
        <a:xfrm>
          <a:off x="0" y="0"/>
          <a:ext cx="0" cy="0"/>
          <a:chOff x="0" y="0"/>
          <a:chExt cx="0" cy="0"/>
        </a:xfrm>
      </p:grpSpPr>
      <p:sp>
        <p:nvSpPr>
          <p:cNvPr id="151" name="Google Shape;151;p108"/>
          <p:cNvSpPr txBox="1">
            <a:spLocks noGrp="1"/>
          </p:cNvSpPr>
          <p:nvPr>
            <p:ph type="title"/>
          </p:nvPr>
        </p:nvSpPr>
        <p:spPr>
          <a:xfrm>
            <a:off x="677334" y="609601"/>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2" name="Google Shape;152;p108"/>
          <p:cNvSpPr txBox="1">
            <a:spLocks noGrp="1"/>
          </p:cNvSpPr>
          <p:nvPr>
            <p:ph type="body" idx="1"/>
          </p:nvPr>
        </p:nvSpPr>
        <p:spPr>
          <a:xfrm>
            <a:off x="677335" y="2160589"/>
            <a:ext cx="4184035" cy="3880772"/>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53" name="Google Shape;153;p108"/>
          <p:cNvSpPr txBox="1">
            <a:spLocks noGrp="1"/>
          </p:cNvSpPr>
          <p:nvPr>
            <p:ph type="body" idx="2"/>
          </p:nvPr>
        </p:nvSpPr>
        <p:spPr>
          <a:xfrm>
            <a:off x="5089970" y="2160590"/>
            <a:ext cx="4184034"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54" name="Google Shape;154;p108"/>
          <p:cNvSpPr txBox="1">
            <a:spLocks noGrp="1"/>
          </p:cNvSpPr>
          <p:nvPr>
            <p:ph type="dt" idx="10"/>
          </p:nvPr>
        </p:nvSpPr>
        <p:spPr>
          <a:xfrm>
            <a:off x="7205134" y="6041363"/>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5" name="Google Shape;155;p108"/>
          <p:cNvSpPr txBox="1">
            <a:spLocks noGrp="1"/>
          </p:cNvSpPr>
          <p:nvPr>
            <p:ph type="ftr" idx="11"/>
          </p:nvPr>
        </p:nvSpPr>
        <p:spPr>
          <a:xfrm>
            <a:off x="677334" y="6041363"/>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6" name="Google Shape;156;p108"/>
          <p:cNvSpPr txBox="1">
            <a:spLocks noGrp="1"/>
          </p:cNvSpPr>
          <p:nvPr>
            <p:ph type="sldNum" idx="12"/>
          </p:nvPr>
        </p:nvSpPr>
        <p:spPr>
          <a:xfrm>
            <a:off x="8590664" y="6041363"/>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CFDFC8"/>
                </a:solidFill>
              </a:defRPr>
            </a:lvl1pPr>
            <a:lvl2pPr marL="0" lvl="1" indent="0" algn="r">
              <a:spcBef>
                <a:spcPts val="0"/>
              </a:spcBef>
              <a:buNone/>
              <a:defRPr>
                <a:solidFill>
                  <a:srgbClr val="CFDFC8"/>
                </a:solidFill>
              </a:defRPr>
            </a:lvl2pPr>
            <a:lvl3pPr marL="0" lvl="2" indent="0" algn="r">
              <a:spcBef>
                <a:spcPts val="0"/>
              </a:spcBef>
              <a:buNone/>
              <a:defRPr>
                <a:solidFill>
                  <a:srgbClr val="CFDFC8"/>
                </a:solidFill>
              </a:defRPr>
            </a:lvl3pPr>
            <a:lvl4pPr marL="0" lvl="3" indent="0" algn="r">
              <a:spcBef>
                <a:spcPts val="0"/>
              </a:spcBef>
              <a:buNone/>
              <a:defRPr>
                <a:solidFill>
                  <a:srgbClr val="CFDFC8"/>
                </a:solidFill>
              </a:defRPr>
            </a:lvl4pPr>
            <a:lvl5pPr marL="0" lvl="4" indent="0" algn="r">
              <a:spcBef>
                <a:spcPts val="0"/>
              </a:spcBef>
              <a:buNone/>
              <a:defRPr>
                <a:solidFill>
                  <a:srgbClr val="CFDFC8"/>
                </a:solidFill>
              </a:defRPr>
            </a:lvl5pPr>
            <a:lvl6pPr marL="0" lvl="5" indent="0" algn="r">
              <a:spcBef>
                <a:spcPts val="0"/>
              </a:spcBef>
              <a:buNone/>
              <a:defRPr>
                <a:solidFill>
                  <a:srgbClr val="CFDFC8"/>
                </a:solidFill>
              </a:defRPr>
            </a:lvl6pPr>
            <a:lvl7pPr marL="0" lvl="6" indent="0" algn="r">
              <a:spcBef>
                <a:spcPts val="0"/>
              </a:spcBef>
              <a:buNone/>
              <a:defRPr>
                <a:solidFill>
                  <a:srgbClr val="CFDFC8"/>
                </a:solidFill>
              </a:defRPr>
            </a:lvl7pPr>
            <a:lvl8pPr marL="0" lvl="7" indent="0" algn="r">
              <a:spcBef>
                <a:spcPts val="0"/>
              </a:spcBef>
              <a:buNone/>
              <a:defRPr>
                <a:solidFill>
                  <a:srgbClr val="CFDFC8"/>
                </a:solidFill>
              </a:defRPr>
            </a:lvl8pPr>
            <a:lvl9pPr marL="0" lvl="8" indent="0" algn="r">
              <a:spcBef>
                <a:spcPts val="0"/>
              </a:spcBef>
              <a:buNone/>
              <a:defRPr>
                <a:solidFill>
                  <a:srgbClr val="CFDFC8"/>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57"/>
        <p:cNvGrpSpPr/>
        <p:nvPr/>
      </p:nvGrpSpPr>
      <p:grpSpPr>
        <a:xfrm>
          <a:off x="0" y="0"/>
          <a:ext cx="0" cy="0"/>
          <a:chOff x="0" y="0"/>
          <a:chExt cx="0" cy="0"/>
        </a:xfrm>
      </p:grpSpPr>
      <p:sp>
        <p:nvSpPr>
          <p:cNvPr id="158" name="Google Shape;158;p109"/>
          <p:cNvSpPr txBox="1">
            <a:spLocks noGrp="1"/>
          </p:cNvSpPr>
          <p:nvPr>
            <p:ph type="title"/>
          </p:nvPr>
        </p:nvSpPr>
        <p:spPr>
          <a:xfrm>
            <a:off x="677334" y="609601"/>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9" name="Google Shape;159;p109"/>
          <p:cNvSpPr txBox="1">
            <a:spLocks noGrp="1"/>
          </p:cNvSpPr>
          <p:nvPr>
            <p:ph type="dt" idx="10"/>
          </p:nvPr>
        </p:nvSpPr>
        <p:spPr>
          <a:xfrm>
            <a:off x="7205134" y="6041363"/>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0" name="Google Shape;160;p109"/>
          <p:cNvSpPr txBox="1">
            <a:spLocks noGrp="1"/>
          </p:cNvSpPr>
          <p:nvPr>
            <p:ph type="ftr" idx="11"/>
          </p:nvPr>
        </p:nvSpPr>
        <p:spPr>
          <a:xfrm>
            <a:off x="677334" y="6041363"/>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1" name="Google Shape;161;p109"/>
          <p:cNvSpPr txBox="1">
            <a:spLocks noGrp="1"/>
          </p:cNvSpPr>
          <p:nvPr>
            <p:ph type="sldNum" idx="12"/>
          </p:nvPr>
        </p:nvSpPr>
        <p:spPr>
          <a:xfrm>
            <a:off x="8590664" y="6041363"/>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CFDFC8"/>
                </a:solidFill>
              </a:defRPr>
            </a:lvl1pPr>
            <a:lvl2pPr marL="0" lvl="1" indent="0" algn="r">
              <a:spcBef>
                <a:spcPts val="0"/>
              </a:spcBef>
              <a:buNone/>
              <a:defRPr>
                <a:solidFill>
                  <a:srgbClr val="CFDFC8"/>
                </a:solidFill>
              </a:defRPr>
            </a:lvl2pPr>
            <a:lvl3pPr marL="0" lvl="2" indent="0" algn="r">
              <a:spcBef>
                <a:spcPts val="0"/>
              </a:spcBef>
              <a:buNone/>
              <a:defRPr>
                <a:solidFill>
                  <a:srgbClr val="CFDFC8"/>
                </a:solidFill>
              </a:defRPr>
            </a:lvl3pPr>
            <a:lvl4pPr marL="0" lvl="3" indent="0" algn="r">
              <a:spcBef>
                <a:spcPts val="0"/>
              </a:spcBef>
              <a:buNone/>
              <a:defRPr>
                <a:solidFill>
                  <a:srgbClr val="CFDFC8"/>
                </a:solidFill>
              </a:defRPr>
            </a:lvl4pPr>
            <a:lvl5pPr marL="0" lvl="4" indent="0" algn="r">
              <a:spcBef>
                <a:spcPts val="0"/>
              </a:spcBef>
              <a:buNone/>
              <a:defRPr>
                <a:solidFill>
                  <a:srgbClr val="CFDFC8"/>
                </a:solidFill>
              </a:defRPr>
            </a:lvl5pPr>
            <a:lvl6pPr marL="0" lvl="5" indent="0" algn="r">
              <a:spcBef>
                <a:spcPts val="0"/>
              </a:spcBef>
              <a:buNone/>
              <a:defRPr>
                <a:solidFill>
                  <a:srgbClr val="CFDFC8"/>
                </a:solidFill>
              </a:defRPr>
            </a:lvl6pPr>
            <a:lvl7pPr marL="0" lvl="6" indent="0" algn="r">
              <a:spcBef>
                <a:spcPts val="0"/>
              </a:spcBef>
              <a:buNone/>
              <a:defRPr>
                <a:solidFill>
                  <a:srgbClr val="CFDFC8"/>
                </a:solidFill>
              </a:defRPr>
            </a:lvl7pPr>
            <a:lvl8pPr marL="0" lvl="7" indent="0" algn="r">
              <a:spcBef>
                <a:spcPts val="0"/>
              </a:spcBef>
              <a:buNone/>
              <a:defRPr>
                <a:solidFill>
                  <a:srgbClr val="CFDFC8"/>
                </a:solidFill>
              </a:defRPr>
            </a:lvl8pPr>
            <a:lvl9pPr marL="0" lvl="8" indent="0" algn="r">
              <a:spcBef>
                <a:spcPts val="0"/>
              </a:spcBef>
              <a:buNone/>
              <a:defRPr>
                <a:solidFill>
                  <a:srgbClr val="CFDFC8"/>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62"/>
        <p:cNvGrpSpPr/>
        <p:nvPr/>
      </p:nvGrpSpPr>
      <p:grpSpPr>
        <a:xfrm>
          <a:off x="0" y="0"/>
          <a:ext cx="0" cy="0"/>
          <a:chOff x="0" y="0"/>
          <a:chExt cx="0" cy="0"/>
        </a:xfrm>
      </p:grpSpPr>
      <p:sp>
        <p:nvSpPr>
          <p:cNvPr id="163" name="Google Shape;163;p110"/>
          <p:cNvSpPr txBox="1">
            <a:spLocks noGrp="1"/>
          </p:cNvSpPr>
          <p:nvPr>
            <p:ph type="dt" idx="10"/>
          </p:nvPr>
        </p:nvSpPr>
        <p:spPr>
          <a:xfrm>
            <a:off x="7205134" y="6041363"/>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4" name="Google Shape;164;p110"/>
          <p:cNvSpPr txBox="1">
            <a:spLocks noGrp="1"/>
          </p:cNvSpPr>
          <p:nvPr>
            <p:ph type="ftr" idx="11"/>
          </p:nvPr>
        </p:nvSpPr>
        <p:spPr>
          <a:xfrm>
            <a:off x="677334" y="6041363"/>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5" name="Google Shape;165;p110"/>
          <p:cNvSpPr txBox="1">
            <a:spLocks noGrp="1"/>
          </p:cNvSpPr>
          <p:nvPr>
            <p:ph type="sldNum" idx="12"/>
          </p:nvPr>
        </p:nvSpPr>
        <p:spPr>
          <a:xfrm>
            <a:off x="8590664" y="6041363"/>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CFDFC8"/>
                </a:solidFill>
              </a:defRPr>
            </a:lvl1pPr>
            <a:lvl2pPr marL="0" lvl="1" indent="0" algn="r">
              <a:spcBef>
                <a:spcPts val="0"/>
              </a:spcBef>
              <a:buNone/>
              <a:defRPr>
                <a:solidFill>
                  <a:srgbClr val="CFDFC8"/>
                </a:solidFill>
              </a:defRPr>
            </a:lvl2pPr>
            <a:lvl3pPr marL="0" lvl="2" indent="0" algn="r">
              <a:spcBef>
                <a:spcPts val="0"/>
              </a:spcBef>
              <a:buNone/>
              <a:defRPr>
                <a:solidFill>
                  <a:srgbClr val="CFDFC8"/>
                </a:solidFill>
              </a:defRPr>
            </a:lvl3pPr>
            <a:lvl4pPr marL="0" lvl="3" indent="0" algn="r">
              <a:spcBef>
                <a:spcPts val="0"/>
              </a:spcBef>
              <a:buNone/>
              <a:defRPr>
                <a:solidFill>
                  <a:srgbClr val="CFDFC8"/>
                </a:solidFill>
              </a:defRPr>
            </a:lvl4pPr>
            <a:lvl5pPr marL="0" lvl="4" indent="0" algn="r">
              <a:spcBef>
                <a:spcPts val="0"/>
              </a:spcBef>
              <a:buNone/>
              <a:defRPr>
                <a:solidFill>
                  <a:srgbClr val="CFDFC8"/>
                </a:solidFill>
              </a:defRPr>
            </a:lvl5pPr>
            <a:lvl6pPr marL="0" lvl="5" indent="0" algn="r">
              <a:spcBef>
                <a:spcPts val="0"/>
              </a:spcBef>
              <a:buNone/>
              <a:defRPr>
                <a:solidFill>
                  <a:srgbClr val="CFDFC8"/>
                </a:solidFill>
              </a:defRPr>
            </a:lvl6pPr>
            <a:lvl7pPr marL="0" lvl="6" indent="0" algn="r">
              <a:spcBef>
                <a:spcPts val="0"/>
              </a:spcBef>
              <a:buNone/>
              <a:defRPr>
                <a:solidFill>
                  <a:srgbClr val="CFDFC8"/>
                </a:solidFill>
              </a:defRPr>
            </a:lvl7pPr>
            <a:lvl8pPr marL="0" lvl="7" indent="0" algn="r">
              <a:spcBef>
                <a:spcPts val="0"/>
              </a:spcBef>
              <a:buNone/>
              <a:defRPr>
                <a:solidFill>
                  <a:srgbClr val="CFDFC8"/>
                </a:solidFill>
              </a:defRPr>
            </a:lvl8pPr>
            <a:lvl9pPr marL="0" lvl="8" indent="0" algn="r">
              <a:spcBef>
                <a:spcPts val="0"/>
              </a:spcBef>
              <a:buNone/>
              <a:defRPr>
                <a:solidFill>
                  <a:srgbClr val="CFDFC8"/>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66"/>
        <p:cNvGrpSpPr/>
        <p:nvPr/>
      </p:nvGrpSpPr>
      <p:grpSpPr>
        <a:xfrm>
          <a:off x="0" y="0"/>
          <a:ext cx="0" cy="0"/>
          <a:chOff x="0" y="0"/>
          <a:chExt cx="0" cy="0"/>
        </a:xfrm>
      </p:grpSpPr>
      <p:sp>
        <p:nvSpPr>
          <p:cNvPr id="167" name="Google Shape;167;p111"/>
          <p:cNvSpPr txBox="1">
            <a:spLocks noGrp="1"/>
          </p:cNvSpPr>
          <p:nvPr>
            <p:ph type="title"/>
          </p:nvPr>
        </p:nvSpPr>
        <p:spPr>
          <a:xfrm>
            <a:off x="677335" y="4800601"/>
            <a:ext cx="8596667"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400"/>
              <a:buFont typeface="Trebuchet MS"/>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8" name="Google Shape;168;p111"/>
          <p:cNvSpPr>
            <a:spLocks noGrp="1"/>
          </p:cNvSpPr>
          <p:nvPr>
            <p:ph type="pic" idx="2"/>
          </p:nvPr>
        </p:nvSpPr>
        <p:spPr>
          <a:xfrm>
            <a:off x="677334" y="609600"/>
            <a:ext cx="8596668" cy="3845718"/>
          </a:xfrm>
          <a:prstGeom prst="rect">
            <a:avLst/>
          </a:prstGeom>
          <a:noFill/>
          <a:ln>
            <a:noFill/>
          </a:ln>
        </p:spPr>
        <p:txBody>
          <a:bodyPr spcFirstLastPara="1" wrap="square" lIns="91425" tIns="45700" rIns="91425" bIns="45700" anchor="t" anchorCtr="0">
            <a:normAutofit/>
          </a:bodyPr>
          <a:lstStyle>
            <a:lvl1pPr marR="0" lvl="0" algn="ctr"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1pPr>
            <a:lvl2pPr marR="0" lvl="1"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2pPr>
            <a:lvl3pPr marR="0" lvl="2"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3pPr>
            <a:lvl4pPr marR="0" lvl="3"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4pPr>
            <a:lvl5pPr marR="0" lvl="4"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5pPr>
            <a:lvl6pPr marR="0" lvl="5"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6pPr>
            <a:lvl7pPr marR="0" lvl="6"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7pPr>
            <a:lvl8pPr marR="0" lvl="7"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8pPr>
            <a:lvl9pPr marR="0" lvl="8"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9pPr>
          </a:lstStyle>
          <a:p>
            <a:endParaRPr/>
          </a:p>
        </p:txBody>
      </p:sp>
      <p:sp>
        <p:nvSpPr>
          <p:cNvPr id="169" name="Google Shape;169;p111"/>
          <p:cNvSpPr txBox="1">
            <a:spLocks noGrp="1"/>
          </p:cNvSpPr>
          <p:nvPr>
            <p:ph type="body" idx="1"/>
          </p:nvPr>
        </p:nvSpPr>
        <p:spPr>
          <a:xfrm>
            <a:off x="677335" y="5367339"/>
            <a:ext cx="8596667" cy="67402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960"/>
              <a:buNone/>
              <a:defRPr sz="1200"/>
            </a:lvl1pPr>
            <a:lvl2pPr marL="914400" lvl="1" indent="-228600" algn="l">
              <a:spcBef>
                <a:spcPts val="1000"/>
              </a:spcBef>
              <a:spcAft>
                <a:spcPts val="0"/>
              </a:spcAft>
              <a:buSzPts val="960"/>
              <a:buNone/>
              <a:defRPr sz="1200"/>
            </a:lvl2pPr>
            <a:lvl3pPr marL="1371600" lvl="2" indent="-228600" algn="l">
              <a:spcBef>
                <a:spcPts val="1000"/>
              </a:spcBef>
              <a:spcAft>
                <a:spcPts val="0"/>
              </a:spcAft>
              <a:buSzPts val="800"/>
              <a:buNone/>
              <a:defRPr sz="1000"/>
            </a:lvl3pPr>
            <a:lvl4pPr marL="1828800" lvl="3" indent="-228600" algn="l">
              <a:spcBef>
                <a:spcPts val="1000"/>
              </a:spcBef>
              <a:spcAft>
                <a:spcPts val="0"/>
              </a:spcAft>
              <a:buSzPts val="720"/>
              <a:buNone/>
              <a:defRPr sz="900"/>
            </a:lvl4pPr>
            <a:lvl5pPr marL="2286000" lvl="4" indent="-228600" algn="l">
              <a:spcBef>
                <a:spcPts val="1000"/>
              </a:spcBef>
              <a:spcAft>
                <a:spcPts val="0"/>
              </a:spcAft>
              <a:buSzPts val="720"/>
              <a:buNone/>
              <a:defRPr sz="900"/>
            </a:lvl5pPr>
            <a:lvl6pPr marL="2743200" lvl="5" indent="-228600" algn="l">
              <a:spcBef>
                <a:spcPts val="1000"/>
              </a:spcBef>
              <a:spcAft>
                <a:spcPts val="0"/>
              </a:spcAft>
              <a:buSzPts val="720"/>
              <a:buNone/>
              <a:defRPr sz="900"/>
            </a:lvl6pPr>
            <a:lvl7pPr marL="3200400" lvl="6" indent="-228600" algn="l">
              <a:spcBef>
                <a:spcPts val="1000"/>
              </a:spcBef>
              <a:spcAft>
                <a:spcPts val="0"/>
              </a:spcAft>
              <a:buSzPts val="720"/>
              <a:buNone/>
              <a:defRPr sz="900"/>
            </a:lvl7pPr>
            <a:lvl8pPr marL="3657600" lvl="7" indent="-228600" algn="l">
              <a:spcBef>
                <a:spcPts val="1000"/>
              </a:spcBef>
              <a:spcAft>
                <a:spcPts val="0"/>
              </a:spcAft>
              <a:buSzPts val="720"/>
              <a:buNone/>
              <a:defRPr sz="900"/>
            </a:lvl8pPr>
            <a:lvl9pPr marL="4114800" lvl="8" indent="-228600" algn="l">
              <a:spcBef>
                <a:spcPts val="1000"/>
              </a:spcBef>
              <a:spcAft>
                <a:spcPts val="0"/>
              </a:spcAft>
              <a:buSzPts val="720"/>
              <a:buNone/>
              <a:defRPr sz="900"/>
            </a:lvl9pPr>
          </a:lstStyle>
          <a:p>
            <a:endParaRPr/>
          </a:p>
        </p:txBody>
      </p:sp>
      <p:sp>
        <p:nvSpPr>
          <p:cNvPr id="170" name="Google Shape;170;p111"/>
          <p:cNvSpPr txBox="1">
            <a:spLocks noGrp="1"/>
          </p:cNvSpPr>
          <p:nvPr>
            <p:ph type="dt" idx="10"/>
          </p:nvPr>
        </p:nvSpPr>
        <p:spPr>
          <a:xfrm>
            <a:off x="7205134" y="6041363"/>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1" name="Google Shape;171;p111"/>
          <p:cNvSpPr txBox="1">
            <a:spLocks noGrp="1"/>
          </p:cNvSpPr>
          <p:nvPr>
            <p:ph type="ftr" idx="11"/>
          </p:nvPr>
        </p:nvSpPr>
        <p:spPr>
          <a:xfrm>
            <a:off x="677334" y="6041363"/>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2" name="Google Shape;172;p111"/>
          <p:cNvSpPr txBox="1">
            <a:spLocks noGrp="1"/>
          </p:cNvSpPr>
          <p:nvPr>
            <p:ph type="sldNum" idx="12"/>
          </p:nvPr>
        </p:nvSpPr>
        <p:spPr>
          <a:xfrm>
            <a:off x="8590664" y="6041363"/>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CFDFC8"/>
                </a:solidFill>
              </a:defRPr>
            </a:lvl1pPr>
            <a:lvl2pPr marL="0" lvl="1" indent="0" algn="r">
              <a:spcBef>
                <a:spcPts val="0"/>
              </a:spcBef>
              <a:buNone/>
              <a:defRPr>
                <a:solidFill>
                  <a:srgbClr val="CFDFC8"/>
                </a:solidFill>
              </a:defRPr>
            </a:lvl2pPr>
            <a:lvl3pPr marL="0" lvl="2" indent="0" algn="r">
              <a:spcBef>
                <a:spcPts val="0"/>
              </a:spcBef>
              <a:buNone/>
              <a:defRPr>
                <a:solidFill>
                  <a:srgbClr val="CFDFC8"/>
                </a:solidFill>
              </a:defRPr>
            </a:lvl3pPr>
            <a:lvl4pPr marL="0" lvl="3" indent="0" algn="r">
              <a:spcBef>
                <a:spcPts val="0"/>
              </a:spcBef>
              <a:buNone/>
              <a:defRPr>
                <a:solidFill>
                  <a:srgbClr val="CFDFC8"/>
                </a:solidFill>
              </a:defRPr>
            </a:lvl4pPr>
            <a:lvl5pPr marL="0" lvl="4" indent="0" algn="r">
              <a:spcBef>
                <a:spcPts val="0"/>
              </a:spcBef>
              <a:buNone/>
              <a:defRPr>
                <a:solidFill>
                  <a:srgbClr val="CFDFC8"/>
                </a:solidFill>
              </a:defRPr>
            </a:lvl5pPr>
            <a:lvl6pPr marL="0" lvl="5" indent="0" algn="r">
              <a:spcBef>
                <a:spcPts val="0"/>
              </a:spcBef>
              <a:buNone/>
              <a:defRPr>
                <a:solidFill>
                  <a:srgbClr val="CFDFC8"/>
                </a:solidFill>
              </a:defRPr>
            </a:lvl6pPr>
            <a:lvl7pPr marL="0" lvl="6" indent="0" algn="r">
              <a:spcBef>
                <a:spcPts val="0"/>
              </a:spcBef>
              <a:buNone/>
              <a:defRPr>
                <a:solidFill>
                  <a:srgbClr val="CFDFC8"/>
                </a:solidFill>
              </a:defRPr>
            </a:lvl7pPr>
            <a:lvl8pPr marL="0" lvl="7" indent="0" algn="r">
              <a:spcBef>
                <a:spcPts val="0"/>
              </a:spcBef>
              <a:buNone/>
              <a:defRPr>
                <a:solidFill>
                  <a:srgbClr val="CFDFC8"/>
                </a:solidFill>
              </a:defRPr>
            </a:lvl8pPr>
            <a:lvl9pPr marL="0" lvl="8" indent="0" algn="r">
              <a:spcBef>
                <a:spcPts val="0"/>
              </a:spcBef>
              <a:buNone/>
              <a:defRPr>
                <a:solidFill>
                  <a:srgbClr val="CFDFC8"/>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173"/>
        <p:cNvGrpSpPr/>
        <p:nvPr/>
      </p:nvGrpSpPr>
      <p:grpSpPr>
        <a:xfrm>
          <a:off x="0" y="0"/>
          <a:ext cx="0" cy="0"/>
          <a:chOff x="0" y="0"/>
          <a:chExt cx="0" cy="0"/>
        </a:xfrm>
      </p:grpSpPr>
      <p:sp>
        <p:nvSpPr>
          <p:cNvPr id="174" name="Google Shape;174;p112"/>
          <p:cNvSpPr txBox="1">
            <a:spLocks noGrp="1"/>
          </p:cNvSpPr>
          <p:nvPr>
            <p:ph type="title"/>
          </p:nvPr>
        </p:nvSpPr>
        <p:spPr>
          <a:xfrm>
            <a:off x="677335" y="609600"/>
            <a:ext cx="8596668" cy="3403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5" name="Google Shape;175;p112"/>
          <p:cNvSpPr txBox="1">
            <a:spLocks noGrp="1"/>
          </p:cNvSpPr>
          <p:nvPr>
            <p:ph type="body" idx="1"/>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76" name="Google Shape;176;p112"/>
          <p:cNvSpPr txBox="1">
            <a:spLocks noGrp="1"/>
          </p:cNvSpPr>
          <p:nvPr>
            <p:ph type="dt" idx="10"/>
          </p:nvPr>
        </p:nvSpPr>
        <p:spPr>
          <a:xfrm>
            <a:off x="7205134" y="6041363"/>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7" name="Google Shape;177;p112"/>
          <p:cNvSpPr txBox="1">
            <a:spLocks noGrp="1"/>
          </p:cNvSpPr>
          <p:nvPr>
            <p:ph type="ftr" idx="11"/>
          </p:nvPr>
        </p:nvSpPr>
        <p:spPr>
          <a:xfrm>
            <a:off x="677334" y="6041363"/>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8" name="Google Shape;178;p112"/>
          <p:cNvSpPr txBox="1">
            <a:spLocks noGrp="1"/>
          </p:cNvSpPr>
          <p:nvPr>
            <p:ph type="sldNum" idx="12"/>
          </p:nvPr>
        </p:nvSpPr>
        <p:spPr>
          <a:xfrm>
            <a:off x="8590664" y="6041363"/>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CFDFC8"/>
                </a:solidFill>
              </a:defRPr>
            </a:lvl1pPr>
            <a:lvl2pPr marL="0" lvl="1" indent="0" algn="r">
              <a:spcBef>
                <a:spcPts val="0"/>
              </a:spcBef>
              <a:buNone/>
              <a:defRPr>
                <a:solidFill>
                  <a:srgbClr val="CFDFC8"/>
                </a:solidFill>
              </a:defRPr>
            </a:lvl2pPr>
            <a:lvl3pPr marL="0" lvl="2" indent="0" algn="r">
              <a:spcBef>
                <a:spcPts val="0"/>
              </a:spcBef>
              <a:buNone/>
              <a:defRPr>
                <a:solidFill>
                  <a:srgbClr val="CFDFC8"/>
                </a:solidFill>
              </a:defRPr>
            </a:lvl3pPr>
            <a:lvl4pPr marL="0" lvl="3" indent="0" algn="r">
              <a:spcBef>
                <a:spcPts val="0"/>
              </a:spcBef>
              <a:buNone/>
              <a:defRPr>
                <a:solidFill>
                  <a:srgbClr val="CFDFC8"/>
                </a:solidFill>
              </a:defRPr>
            </a:lvl4pPr>
            <a:lvl5pPr marL="0" lvl="4" indent="0" algn="r">
              <a:spcBef>
                <a:spcPts val="0"/>
              </a:spcBef>
              <a:buNone/>
              <a:defRPr>
                <a:solidFill>
                  <a:srgbClr val="CFDFC8"/>
                </a:solidFill>
              </a:defRPr>
            </a:lvl5pPr>
            <a:lvl6pPr marL="0" lvl="5" indent="0" algn="r">
              <a:spcBef>
                <a:spcPts val="0"/>
              </a:spcBef>
              <a:buNone/>
              <a:defRPr>
                <a:solidFill>
                  <a:srgbClr val="CFDFC8"/>
                </a:solidFill>
              </a:defRPr>
            </a:lvl6pPr>
            <a:lvl7pPr marL="0" lvl="6" indent="0" algn="r">
              <a:spcBef>
                <a:spcPts val="0"/>
              </a:spcBef>
              <a:buNone/>
              <a:defRPr>
                <a:solidFill>
                  <a:srgbClr val="CFDFC8"/>
                </a:solidFill>
              </a:defRPr>
            </a:lvl7pPr>
            <a:lvl8pPr marL="0" lvl="7" indent="0" algn="r">
              <a:spcBef>
                <a:spcPts val="0"/>
              </a:spcBef>
              <a:buNone/>
              <a:defRPr>
                <a:solidFill>
                  <a:srgbClr val="CFDFC8"/>
                </a:solidFill>
              </a:defRPr>
            </a:lvl8pPr>
            <a:lvl9pPr marL="0" lvl="8" indent="0" algn="r">
              <a:spcBef>
                <a:spcPts val="0"/>
              </a:spcBef>
              <a:buNone/>
              <a:defRPr>
                <a:solidFill>
                  <a:srgbClr val="CFDFC8"/>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92"/>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92"/>
          <p:cNvSpPr txBox="1">
            <a:spLocks noGrp="1"/>
          </p:cNvSpPr>
          <p:nvPr>
            <p:ph type="body" idx="1"/>
          </p:nvPr>
        </p:nvSpPr>
        <p:spPr>
          <a:xfrm>
            <a:off x="3869268" y="864108"/>
            <a:ext cx="7315200" cy="5120640"/>
          </a:xfrm>
          <a:prstGeom prst="rect">
            <a:avLst/>
          </a:prstGeom>
          <a:noFill/>
          <a:ln>
            <a:noFill/>
          </a:ln>
        </p:spPr>
        <p:txBody>
          <a:bodyPr spcFirstLastPara="1" wrap="square" lIns="91425" tIns="45700" rIns="91425" bIns="45700" anchor="ctr" anchorCtr="0">
            <a:normAutofit/>
          </a:bodyPr>
          <a:lstStyle>
            <a:lvl1pPr marL="457200" lvl="0" indent="-342900" algn="l">
              <a:lnSpc>
                <a:spcPct val="90000"/>
              </a:lnSpc>
              <a:spcBef>
                <a:spcPts val="1200"/>
              </a:spcBef>
              <a:spcAft>
                <a:spcPts val="0"/>
              </a:spcAft>
              <a:buSzPts val="1800"/>
              <a:buChar char="●"/>
              <a:defRPr/>
            </a:lvl1pPr>
            <a:lvl2pPr marL="914400" lvl="1" indent="-342900" algn="l">
              <a:lnSpc>
                <a:spcPct val="90000"/>
              </a:lnSpc>
              <a:spcBef>
                <a:spcPts val="250"/>
              </a:spcBef>
              <a:spcAft>
                <a:spcPts val="0"/>
              </a:spcAft>
              <a:buSzPts val="1800"/>
              <a:buChar char="●"/>
              <a:defRPr/>
            </a:lvl2pPr>
            <a:lvl3pPr marL="1371600" lvl="2" indent="-342900" algn="l">
              <a:lnSpc>
                <a:spcPct val="90000"/>
              </a:lnSpc>
              <a:spcBef>
                <a:spcPts val="250"/>
              </a:spcBef>
              <a:spcAft>
                <a:spcPts val="0"/>
              </a:spcAft>
              <a:buSzPts val="1800"/>
              <a:buChar char="●"/>
              <a:defRPr/>
            </a:lvl3pPr>
            <a:lvl4pPr marL="1828800" lvl="3" indent="-342900" algn="l">
              <a:lnSpc>
                <a:spcPct val="90000"/>
              </a:lnSpc>
              <a:spcBef>
                <a:spcPts val="250"/>
              </a:spcBef>
              <a:spcAft>
                <a:spcPts val="0"/>
              </a:spcAft>
              <a:buSzPts val="1800"/>
              <a:buChar char="●"/>
              <a:defRPr/>
            </a:lvl4pPr>
            <a:lvl5pPr marL="2286000" lvl="4" indent="-342900" algn="l">
              <a:lnSpc>
                <a:spcPct val="90000"/>
              </a:lnSpc>
              <a:spcBef>
                <a:spcPts val="250"/>
              </a:spcBef>
              <a:spcAft>
                <a:spcPts val="0"/>
              </a:spcAft>
              <a:buSzPts val="1800"/>
              <a:buChar char="●"/>
              <a:defRPr/>
            </a:lvl5pPr>
            <a:lvl6pPr marL="2743200" lvl="5" indent="-342900" algn="l">
              <a:lnSpc>
                <a:spcPct val="90000"/>
              </a:lnSpc>
              <a:spcBef>
                <a:spcPts val="250"/>
              </a:spcBef>
              <a:spcAft>
                <a:spcPts val="0"/>
              </a:spcAft>
              <a:buSzPts val="1800"/>
              <a:buChar char="●"/>
              <a:defRPr/>
            </a:lvl6pPr>
            <a:lvl7pPr marL="3200400" lvl="6" indent="-342900" algn="l">
              <a:lnSpc>
                <a:spcPct val="90000"/>
              </a:lnSpc>
              <a:spcBef>
                <a:spcPts val="250"/>
              </a:spcBef>
              <a:spcAft>
                <a:spcPts val="0"/>
              </a:spcAft>
              <a:buSzPts val="1800"/>
              <a:buChar char="●"/>
              <a:defRPr/>
            </a:lvl7pPr>
            <a:lvl8pPr marL="3657600" lvl="7" indent="-342900" algn="l">
              <a:lnSpc>
                <a:spcPct val="90000"/>
              </a:lnSpc>
              <a:spcBef>
                <a:spcPts val="250"/>
              </a:spcBef>
              <a:spcAft>
                <a:spcPts val="0"/>
              </a:spcAft>
              <a:buSzPts val="1800"/>
              <a:buChar char="●"/>
              <a:defRPr/>
            </a:lvl8pPr>
            <a:lvl9pPr marL="4114800" lvl="8" indent="-342900" algn="l">
              <a:lnSpc>
                <a:spcPct val="90000"/>
              </a:lnSpc>
              <a:spcBef>
                <a:spcPts val="250"/>
              </a:spcBef>
              <a:spcAft>
                <a:spcPts val="250"/>
              </a:spcAft>
              <a:buSzPts val="1800"/>
              <a:buChar char="●"/>
              <a:defRPr/>
            </a:lvl9pPr>
          </a:lstStyle>
          <a:p>
            <a:endParaRPr/>
          </a:p>
        </p:txBody>
      </p:sp>
      <p:sp>
        <p:nvSpPr>
          <p:cNvPr id="26" name="Google Shape;26;p92"/>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92"/>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92"/>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179"/>
        <p:cNvGrpSpPr/>
        <p:nvPr/>
      </p:nvGrpSpPr>
      <p:grpSpPr>
        <a:xfrm>
          <a:off x="0" y="0"/>
          <a:ext cx="0" cy="0"/>
          <a:chOff x="0" y="0"/>
          <a:chExt cx="0" cy="0"/>
        </a:xfrm>
      </p:grpSpPr>
      <p:sp>
        <p:nvSpPr>
          <p:cNvPr id="180" name="Google Shape;180;p113"/>
          <p:cNvSpPr txBox="1">
            <a:spLocks noGrp="1"/>
          </p:cNvSpPr>
          <p:nvPr>
            <p:ph type="title"/>
          </p:nvPr>
        </p:nvSpPr>
        <p:spPr>
          <a:xfrm>
            <a:off x="931335"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1" name="Google Shape;181;p113"/>
          <p:cNvSpPr txBox="1">
            <a:spLocks noGrp="1"/>
          </p:cNvSpPr>
          <p:nvPr>
            <p:ph type="body" idx="1"/>
          </p:nvPr>
        </p:nvSpPr>
        <p:spPr>
          <a:xfrm>
            <a:off x="1366140" y="3632200"/>
            <a:ext cx="7224524" cy="381000"/>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280"/>
              <a:buFont typeface="Trebuchet MS"/>
              <a:buNone/>
              <a:defRPr sz="1600">
                <a:solidFill>
                  <a:srgbClr val="7F7F7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82" name="Google Shape;182;p113"/>
          <p:cNvSpPr txBox="1">
            <a:spLocks noGrp="1"/>
          </p:cNvSpPr>
          <p:nvPr>
            <p:ph type="body" idx="2"/>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83" name="Google Shape;183;p113"/>
          <p:cNvSpPr txBox="1">
            <a:spLocks noGrp="1"/>
          </p:cNvSpPr>
          <p:nvPr>
            <p:ph type="dt" idx="10"/>
          </p:nvPr>
        </p:nvSpPr>
        <p:spPr>
          <a:xfrm>
            <a:off x="7205134" y="6041363"/>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4" name="Google Shape;184;p113"/>
          <p:cNvSpPr txBox="1">
            <a:spLocks noGrp="1"/>
          </p:cNvSpPr>
          <p:nvPr>
            <p:ph type="ftr" idx="11"/>
          </p:nvPr>
        </p:nvSpPr>
        <p:spPr>
          <a:xfrm>
            <a:off x="677334" y="6041363"/>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5" name="Google Shape;185;p113"/>
          <p:cNvSpPr txBox="1">
            <a:spLocks noGrp="1"/>
          </p:cNvSpPr>
          <p:nvPr>
            <p:ph type="sldNum" idx="12"/>
          </p:nvPr>
        </p:nvSpPr>
        <p:spPr>
          <a:xfrm>
            <a:off x="8590664" y="6041363"/>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CFDFC8"/>
                </a:solidFill>
              </a:defRPr>
            </a:lvl1pPr>
            <a:lvl2pPr marL="0" lvl="1" indent="0" algn="r">
              <a:spcBef>
                <a:spcPts val="0"/>
              </a:spcBef>
              <a:buNone/>
              <a:defRPr>
                <a:solidFill>
                  <a:srgbClr val="CFDFC8"/>
                </a:solidFill>
              </a:defRPr>
            </a:lvl2pPr>
            <a:lvl3pPr marL="0" lvl="2" indent="0" algn="r">
              <a:spcBef>
                <a:spcPts val="0"/>
              </a:spcBef>
              <a:buNone/>
              <a:defRPr>
                <a:solidFill>
                  <a:srgbClr val="CFDFC8"/>
                </a:solidFill>
              </a:defRPr>
            </a:lvl3pPr>
            <a:lvl4pPr marL="0" lvl="3" indent="0" algn="r">
              <a:spcBef>
                <a:spcPts val="0"/>
              </a:spcBef>
              <a:buNone/>
              <a:defRPr>
                <a:solidFill>
                  <a:srgbClr val="CFDFC8"/>
                </a:solidFill>
              </a:defRPr>
            </a:lvl4pPr>
            <a:lvl5pPr marL="0" lvl="4" indent="0" algn="r">
              <a:spcBef>
                <a:spcPts val="0"/>
              </a:spcBef>
              <a:buNone/>
              <a:defRPr>
                <a:solidFill>
                  <a:srgbClr val="CFDFC8"/>
                </a:solidFill>
              </a:defRPr>
            </a:lvl5pPr>
            <a:lvl6pPr marL="0" lvl="5" indent="0" algn="r">
              <a:spcBef>
                <a:spcPts val="0"/>
              </a:spcBef>
              <a:buNone/>
              <a:defRPr>
                <a:solidFill>
                  <a:srgbClr val="CFDFC8"/>
                </a:solidFill>
              </a:defRPr>
            </a:lvl6pPr>
            <a:lvl7pPr marL="0" lvl="6" indent="0" algn="r">
              <a:spcBef>
                <a:spcPts val="0"/>
              </a:spcBef>
              <a:buNone/>
              <a:defRPr>
                <a:solidFill>
                  <a:srgbClr val="CFDFC8"/>
                </a:solidFill>
              </a:defRPr>
            </a:lvl7pPr>
            <a:lvl8pPr marL="0" lvl="7" indent="0" algn="r">
              <a:spcBef>
                <a:spcPts val="0"/>
              </a:spcBef>
              <a:buNone/>
              <a:defRPr>
                <a:solidFill>
                  <a:srgbClr val="CFDFC8"/>
                </a:solidFill>
              </a:defRPr>
            </a:lvl8pPr>
            <a:lvl9pPr marL="0" lvl="8" indent="0" algn="r">
              <a:spcBef>
                <a:spcPts val="0"/>
              </a:spcBef>
              <a:buNone/>
              <a:defRPr>
                <a:solidFill>
                  <a:srgbClr val="CFDFC8"/>
                </a:solidFill>
              </a:defRPr>
            </a:lvl9pPr>
          </a:lstStyle>
          <a:p>
            <a:pPr marL="0" lvl="0" indent="0" algn="r" rtl="0">
              <a:spcBef>
                <a:spcPts val="0"/>
              </a:spcBef>
              <a:spcAft>
                <a:spcPts val="0"/>
              </a:spcAft>
              <a:buNone/>
            </a:pPr>
            <a:fld id="{00000000-1234-1234-1234-123412341234}" type="slidenum">
              <a:rPr lang="en-US"/>
              <a:t>‹#›</a:t>
            </a:fld>
            <a:endParaRPr/>
          </a:p>
        </p:txBody>
      </p:sp>
      <p:sp>
        <p:nvSpPr>
          <p:cNvPr id="186" name="Google Shape;186;p113"/>
          <p:cNvSpPr txBox="1"/>
          <p:nvPr/>
        </p:nvSpPr>
        <p:spPr>
          <a:xfrm>
            <a:off x="541870" y="790379"/>
            <a:ext cx="609600" cy="584776"/>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E1EBDD"/>
              </a:buClr>
              <a:buSzPts val="8000"/>
              <a:buFont typeface="Arial"/>
              <a:buNone/>
            </a:pPr>
            <a:r>
              <a:rPr lang="en-US" sz="8000" b="0" i="0" u="none" strike="noStrike" cap="none">
                <a:solidFill>
                  <a:srgbClr val="E1EBDD"/>
                </a:solidFill>
                <a:latin typeface="Arial"/>
                <a:ea typeface="Arial"/>
                <a:cs typeface="Arial"/>
                <a:sym typeface="Arial"/>
              </a:rPr>
              <a:t>“</a:t>
            </a:r>
            <a:endParaRPr/>
          </a:p>
        </p:txBody>
      </p:sp>
      <p:sp>
        <p:nvSpPr>
          <p:cNvPr id="187" name="Google Shape;187;p113"/>
          <p:cNvSpPr txBox="1"/>
          <p:nvPr/>
        </p:nvSpPr>
        <p:spPr>
          <a:xfrm>
            <a:off x="8893011" y="2886557"/>
            <a:ext cx="609600" cy="584776"/>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E1EBDD"/>
              </a:buClr>
              <a:buSzPts val="8000"/>
              <a:buFont typeface="Arial"/>
              <a:buNone/>
            </a:pPr>
            <a:r>
              <a:rPr lang="en-US" sz="8000" b="0" i="0" u="none" strike="noStrike" cap="none">
                <a:solidFill>
                  <a:srgbClr val="E1EBDD"/>
                </a:solidFill>
                <a:latin typeface="Arial"/>
                <a:ea typeface="Arial"/>
                <a:cs typeface="Arial"/>
                <a:sym typeface="Arial"/>
              </a:rPr>
              <a:t>”</a:t>
            </a:r>
            <a:endParaRPr sz="1800" b="0" i="0" u="none" strike="noStrike" cap="none">
              <a:solidFill>
                <a:srgbClr val="E1EBDD"/>
              </a:solidFill>
              <a:latin typeface="Arial"/>
              <a:ea typeface="Arial"/>
              <a:cs typeface="Arial"/>
              <a:sym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188"/>
        <p:cNvGrpSpPr/>
        <p:nvPr/>
      </p:nvGrpSpPr>
      <p:grpSpPr>
        <a:xfrm>
          <a:off x="0" y="0"/>
          <a:ext cx="0" cy="0"/>
          <a:chOff x="0" y="0"/>
          <a:chExt cx="0" cy="0"/>
        </a:xfrm>
      </p:grpSpPr>
      <p:sp>
        <p:nvSpPr>
          <p:cNvPr id="189" name="Google Shape;189;p114"/>
          <p:cNvSpPr txBox="1">
            <a:spLocks noGrp="1"/>
          </p:cNvSpPr>
          <p:nvPr>
            <p:ph type="title"/>
          </p:nvPr>
        </p:nvSpPr>
        <p:spPr>
          <a:xfrm>
            <a:off x="677335" y="1931988"/>
            <a:ext cx="8596668" cy="259546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0" name="Google Shape;190;p114"/>
          <p:cNvSpPr txBox="1">
            <a:spLocks noGrp="1"/>
          </p:cNvSpPr>
          <p:nvPr>
            <p:ph type="body" idx="1"/>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91" name="Google Shape;191;p114"/>
          <p:cNvSpPr txBox="1">
            <a:spLocks noGrp="1"/>
          </p:cNvSpPr>
          <p:nvPr>
            <p:ph type="dt" idx="10"/>
          </p:nvPr>
        </p:nvSpPr>
        <p:spPr>
          <a:xfrm>
            <a:off x="7205134" y="6041363"/>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2" name="Google Shape;192;p114"/>
          <p:cNvSpPr txBox="1">
            <a:spLocks noGrp="1"/>
          </p:cNvSpPr>
          <p:nvPr>
            <p:ph type="ftr" idx="11"/>
          </p:nvPr>
        </p:nvSpPr>
        <p:spPr>
          <a:xfrm>
            <a:off x="677334" y="6041363"/>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3" name="Google Shape;193;p114"/>
          <p:cNvSpPr txBox="1">
            <a:spLocks noGrp="1"/>
          </p:cNvSpPr>
          <p:nvPr>
            <p:ph type="sldNum" idx="12"/>
          </p:nvPr>
        </p:nvSpPr>
        <p:spPr>
          <a:xfrm>
            <a:off x="8590664" y="6041363"/>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CFDFC8"/>
                </a:solidFill>
              </a:defRPr>
            </a:lvl1pPr>
            <a:lvl2pPr marL="0" lvl="1" indent="0" algn="r">
              <a:spcBef>
                <a:spcPts val="0"/>
              </a:spcBef>
              <a:buNone/>
              <a:defRPr>
                <a:solidFill>
                  <a:srgbClr val="CFDFC8"/>
                </a:solidFill>
              </a:defRPr>
            </a:lvl2pPr>
            <a:lvl3pPr marL="0" lvl="2" indent="0" algn="r">
              <a:spcBef>
                <a:spcPts val="0"/>
              </a:spcBef>
              <a:buNone/>
              <a:defRPr>
                <a:solidFill>
                  <a:srgbClr val="CFDFC8"/>
                </a:solidFill>
              </a:defRPr>
            </a:lvl3pPr>
            <a:lvl4pPr marL="0" lvl="3" indent="0" algn="r">
              <a:spcBef>
                <a:spcPts val="0"/>
              </a:spcBef>
              <a:buNone/>
              <a:defRPr>
                <a:solidFill>
                  <a:srgbClr val="CFDFC8"/>
                </a:solidFill>
              </a:defRPr>
            </a:lvl4pPr>
            <a:lvl5pPr marL="0" lvl="4" indent="0" algn="r">
              <a:spcBef>
                <a:spcPts val="0"/>
              </a:spcBef>
              <a:buNone/>
              <a:defRPr>
                <a:solidFill>
                  <a:srgbClr val="CFDFC8"/>
                </a:solidFill>
              </a:defRPr>
            </a:lvl5pPr>
            <a:lvl6pPr marL="0" lvl="5" indent="0" algn="r">
              <a:spcBef>
                <a:spcPts val="0"/>
              </a:spcBef>
              <a:buNone/>
              <a:defRPr>
                <a:solidFill>
                  <a:srgbClr val="CFDFC8"/>
                </a:solidFill>
              </a:defRPr>
            </a:lvl6pPr>
            <a:lvl7pPr marL="0" lvl="6" indent="0" algn="r">
              <a:spcBef>
                <a:spcPts val="0"/>
              </a:spcBef>
              <a:buNone/>
              <a:defRPr>
                <a:solidFill>
                  <a:srgbClr val="CFDFC8"/>
                </a:solidFill>
              </a:defRPr>
            </a:lvl7pPr>
            <a:lvl8pPr marL="0" lvl="7" indent="0" algn="r">
              <a:spcBef>
                <a:spcPts val="0"/>
              </a:spcBef>
              <a:buNone/>
              <a:defRPr>
                <a:solidFill>
                  <a:srgbClr val="CFDFC8"/>
                </a:solidFill>
              </a:defRPr>
            </a:lvl8pPr>
            <a:lvl9pPr marL="0" lvl="8" indent="0" algn="r">
              <a:spcBef>
                <a:spcPts val="0"/>
              </a:spcBef>
              <a:buNone/>
              <a:defRPr>
                <a:solidFill>
                  <a:srgbClr val="CFDFC8"/>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Quote Name Card">
  <p:cSld name="Quote Name Card">
    <p:spTree>
      <p:nvGrpSpPr>
        <p:cNvPr id="1" name="Shape 194"/>
        <p:cNvGrpSpPr/>
        <p:nvPr/>
      </p:nvGrpSpPr>
      <p:grpSpPr>
        <a:xfrm>
          <a:off x="0" y="0"/>
          <a:ext cx="0" cy="0"/>
          <a:chOff x="0" y="0"/>
          <a:chExt cx="0" cy="0"/>
        </a:xfrm>
      </p:grpSpPr>
      <p:sp>
        <p:nvSpPr>
          <p:cNvPr id="195" name="Google Shape;195;p115"/>
          <p:cNvSpPr txBox="1">
            <a:spLocks noGrp="1"/>
          </p:cNvSpPr>
          <p:nvPr>
            <p:ph type="title"/>
          </p:nvPr>
        </p:nvSpPr>
        <p:spPr>
          <a:xfrm>
            <a:off x="931335"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6" name="Google Shape;196;p115"/>
          <p:cNvSpPr txBox="1">
            <a:spLocks noGrp="1"/>
          </p:cNvSpPr>
          <p:nvPr>
            <p:ph type="body" idx="1"/>
          </p:nvPr>
        </p:nvSpPr>
        <p:spPr>
          <a:xfrm>
            <a:off x="677333"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rgbClr val="3F3F3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97" name="Google Shape;197;p115"/>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98" name="Google Shape;198;p115"/>
          <p:cNvSpPr txBox="1">
            <a:spLocks noGrp="1"/>
          </p:cNvSpPr>
          <p:nvPr>
            <p:ph type="dt" idx="10"/>
          </p:nvPr>
        </p:nvSpPr>
        <p:spPr>
          <a:xfrm>
            <a:off x="7205134" y="6041363"/>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9" name="Google Shape;199;p115"/>
          <p:cNvSpPr txBox="1">
            <a:spLocks noGrp="1"/>
          </p:cNvSpPr>
          <p:nvPr>
            <p:ph type="ftr" idx="11"/>
          </p:nvPr>
        </p:nvSpPr>
        <p:spPr>
          <a:xfrm>
            <a:off x="677334" y="6041363"/>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0" name="Google Shape;200;p115"/>
          <p:cNvSpPr txBox="1">
            <a:spLocks noGrp="1"/>
          </p:cNvSpPr>
          <p:nvPr>
            <p:ph type="sldNum" idx="12"/>
          </p:nvPr>
        </p:nvSpPr>
        <p:spPr>
          <a:xfrm>
            <a:off x="8590664" y="6041363"/>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CFDFC8"/>
                </a:solidFill>
              </a:defRPr>
            </a:lvl1pPr>
            <a:lvl2pPr marL="0" lvl="1" indent="0" algn="r">
              <a:spcBef>
                <a:spcPts val="0"/>
              </a:spcBef>
              <a:buNone/>
              <a:defRPr>
                <a:solidFill>
                  <a:srgbClr val="CFDFC8"/>
                </a:solidFill>
              </a:defRPr>
            </a:lvl2pPr>
            <a:lvl3pPr marL="0" lvl="2" indent="0" algn="r">
              <a:spcBef>
                <a:spcPts val="0"/>
              </a:spcBef>
              <a:buNone/>
              <a:defRPr>
                <a:solidFill>
                  <a:srgbClr val="CFDFC8"/>
                </a:solidFill>
              </a:defRPr>
            </a:lvl3pPr>
            <a:lvl4pPr marL="0" lvl="3" indent="0" algn="r">
              <a:spcBef>
                <a:spcPts val="0"/>
              </a:spcBef>
              <a:buNone/>
              <a:defRPr>
                <a:solidFill>
                  <a:srgbClr val="CFDFC8"/>
                </a:solidFill>
              </a:defRPr>
            </a:lvl4pPr>
            <a:lvl5pPr marL="0" lvl="4" indent="0" algn="r">
              <a:spcBef>
                <a:spcPts val="0"/>
              </a:spcBef>
              <a:buNone/>
              <a:defRPr>
                <a:solidFill>
                  <a:srgbClr val="CFDFC8"/>
                </a:solidFill>
              </a:defRPr>
            </a:lvl5pPr>
            <a:lvl6pPr marL="0" lvl="5" indent="0" algn="r">
              <a:spcBef>
                <a:spcPts val="0"/>
              </a:spcBef>
              <a:buNone/>
              <a:defRPr>
                <a:solidFill>
                  <a:srgbClr val="CFDFC8"/>
                </a:solidFill>
              </a:defRPr>
            </a:lvl6pPr>
            <a:lvl7pPr marL="0" lvl="6" indent="0" algn="r">
              <a:spcBef>
                <a:spcPts val="0"/>
              </a:spcBef>
              <a:buNone/>
              <a:defRPr>
                <a:solidFill>
                  <a:srgbClr val="CFDFC8"/>
                </a:solidFill>
              </a:defRPr>
            </a:lvl7pPr>
            <a:lvl8pPr marL="0" lvl="7" indent="0" algn="r">
              <a:spcBef>
                <a:spcPts val="0"/>
              </a:spcBef>
              <a:buNone/>
              <a:defRPr>
                <a:solidFill>
                  <a:srgbClr val="CFDFC8"/>
                </a:solidFill>
              </a:defRPr>
            </a:lvl8pPr>
            <a:lvl9pPr marL="0" lvl="8" indent="0" algn="r">
              <a:spcBef>
                <a:spcPts val="0"/>
              </a:spcBef>
              <a:buNone/>
              <a:defRPr>
                <a:solidFill>
                  <a:srgbClr val="CFDFC8"/>
                </a:solidFill>
              </a:defRPr>
            </a:lvl9pPr>
          </a:lstStyle>
          <a:p>
            <a:pPr marL="0" lvl="0" indent="0" algn="r" rtl="0">
              <a:spcBef>
                <a:spcPts val="0"/>
              </a:spcBef>
              <a:spcAft>
                <a:spcPts val="0"/>
              </a:spcAft>
              <a:buNone/>
            </a:pPr>
            <a:fld id="{00000000-1234-1234-1234-123412341234}" type="slidenum">
              <a:rPr lang="en-US"/>
              <a:t>‹#›</a:t>
            </a:fld>
            <a:endParaRPr/>
          </a:p>
        </p:txBody>
      </p:sp>
      <p:sp>
        <p:nvSpPr>
          <p:cNvPr id="201" name="Google Shape;201;p115"/>
          <p:cNvSpPr txBox="1"/>
          <p:nvPr/>
        </p:nvSpPr>
        <p:spPr>
          <a:xfrm>
            <a:off x="541870" y="790379"/>
            <a:ext cx="609600" cy="584776"/>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E1EBDD"/>
              </a:buClr>
              <a:buSzPts val="8000"/>
              <a:buFont typeface="Arial"/>
              <a:buNone/>
            </a:pPr>
            <a:r>
              <a:rPr lang="en-US" sz="8000" b="0" i="0" u="none" strike="noStrike" cap="none">
                <a:solidFill>
                  <a:srgbClr val="E1EBDD"/>
                </a:solidFill>
                <a:latin typeface="Arial"/>
                <a:ea typeface="Arial"/>
                <a:cs typeface="Arial"/>
                <a:sym typeface="Arial"/>
              </a:rPr>
              <a:t>“</a:t>
            </a:r>
            <a:endParaRPr/>
          </a:p>
        </p:txBody>
      </p:sp>
      <p:sp>
        <p:nvSpPr>
          <p:cNvPr id="202" name="Google Shape;202;p115"/>
          <p:cNvSpPr txBox="1"/>
          <p:nvPr/>
        </p:nvSpPr>
        <p:spPr>
          <a:xfrm>
            <a:off x="8893011" y="2886557"/>
            <a:ext cx="609600" cy="584776"/>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E1EBDD"/>
              </a:buClr>
              <a:buSzPts val="8000"/>
              <a:buFont typeface="Arial"/>
              <a:buNone/>
            </a:pPr>
            <a:r>
              <a:rPr lang="en-US" sz="8000" b="0" i="0" u="none" strike="noStrike" cap="none">
                <a:solidFill>
                  <a:srgbClr val="E1EBDD"/>
                </a:solidFill>
                <a:latin typeface="Arial"/>
                <a:ea typeface="Arial"/>
                <a:cs typeface="Arial"/>
                <a:sym typeface="Arial"/>
              </a:rPr>
              <a:t>”</a:t>
            </a:r>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203"/>
        <p:cNvGrpSpPr/>
        <p:nvPr/>
      </p:nvGrpSpPr>
      <p:grpSpPr>
        <a:xfrm>
          <a:off x="0" y="0"/>
          <a:ext cx="0" cy="0"/>
          <a:chOff x="0" y="0"/>
          <a:chExt cx="0" cy="0"/>
        </a:xfrm>
      </p:grpSpPr>
      <p:sp>
        <p:nvSpPr>
          <p:cNvPr id="204" name="Google Shape;204;p116"/>
          <p:cNvSpPr txBox="1">
            <a:spLocks noGrp="1"/>
          </p:cNvSpPr>
          <p:nvPr>
            <p:ph type="title"/>
          </p:nvPr>
        </p:nvSpPr>
        <p:spPr>
          <a:xfrm>
            <a:off x="685800" y="609600"/>
            <a:ext cx="8588203"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5" name="Google Shape;205;p116"/>
          <p:cNvSpPr txBox="1">
            <a:spLocks noGrp="1"/>
          </p:cNvSpPr>
          <p:nvPr>
            <p:ph type="body" idx="1"/>
          </p:nvPr>
        </p:nvSpPr>
        <p:spPr>
          <a:xfrm>
            <a:off x="677333"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chemeClr val="accent1"/>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206" name="Google Shape;206;p116"/>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207" name="Google Shape;207;p116"/>
          <p:cNvSpPr txBox="1">
            <a:spLocks noGrp="1"/>
          </p:cNvSpPr>
          <p:nvPr>
            <p:ph type="dt" idx="10"/>
          </p:nvPr>
        </p:nvSpPr>
        <p:spPr>
          <a:xfrm>
            <a:off x="7205134" y="6041363"/>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8" name="Google Shape;208;p116"/>
          <p:cNvSpPr txBox="1">
            <a:spLocks noGrp="1"/>
          </p:cNvSpPr>
          <p:nvPr>
            <p:ph type="ftr" idx="11"/>
          </p:nvPr>
        </p:nvSpPr>
        <p:spPr>
          <a:xfrm>
            <a:off x="677334" y="6041363"/>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9" name="Google Shape;209;p116"/>
          <p:cNvSpPr txBox="1">
            <a:spLocks noGrp="1"/>
          </p:cNvSpPr>
          <p:nvPr>
            <p:ph type="sldNum" idx="12"/>
          </p:nvPr>
        </p:nvSpPr>
        <p:spPr>
          <a:xfrm>
            <a:off x="8590664" y="6041363"/>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CFDFC8"/>
                </a:solidFill>
              </a:defRPr>
            </a:lvl1pPr>
            <a:lvl2pPr marL="0" lvl="1" indent="0" algn="r">
              <a:spcBef>
                <a:spcPts val="0"/>
              </a:spcBef>
              <a:buNone/>
              <a:defRPr>
                <a:solidFill>
                  <a:srgbClr val="CFDFC8"/>
                </a:solidFill>
              </a:defRPr>
            </a:lvl2pPr>
            <a:lvl3pPr marL="0" lvl="2" indent="0" algn="r">
              <a:spcBef>
                <a:spcPts val="0"/>
              </a:spcBef>
              <a:buNone/>
              <a:defRPr>
                <a:solidFill>
                  <a:srgbClr val="CFDFC8"/>
                </a:solidFill>
              </a:defRPr>
            </a:lvl3pPr>
            <a:lvl4pPr marL="0" lvl="3" indent="0" algn="r">
              <a:spcBef>
                <a:spcPts val="0"/>
              </a:spcBef>
              <a:buNone/>
              <a:defRPr>
                <a:solidFill>
                  <a:srgbClr val="CFDFC8"/>
                </a:solidFill>
              </a:defRPr>
            </a:lvl4pPr>
            <a:lvl5pPr marL="0" lvl="4" indent="0" algn="r">
              <a:spcBef>
                <a:spcPts val="0"/>
              </a:spcBef>
              <a:buNone/>
              <a:defRPr>
                <a:solidFill>
                  <a:srgbClr val="CFDFC8"/>
                </a:solidFill>
              </a:defRPr>
            </a:lvl5pPr>
            <a:lvl6pPr marL="0" lvl="5" indent="0" algn="r">
              <a:spcBef>
                <a:spcPts val="0"/>
              </a:spcBef>
              <a:buNone/>
              <a:defRPr>
                <a:solidFill>
                  <a:srgbClr val="CFDFC8"/>
                </a:solidFill>
              </a:defRPr>
            </a:lvl6pPr>
            <a:lvl7pPr marL="0" lvl="6" indent="0" algn="r">
              <a:spcBef>
                <a:spcPts val="0"/>
              </a:spcBef>
              <a:buNone/>
              <a:defRPr>
                <a:solidFill>
                  <a:srgbClr val="CFDFC8"/>
                </a:solidFill>
              </a:defRPr>
            </a:lvl7pPr>
            <a:lvl8pPr marL="0" lvl="7" indent="0" algn="r">
              <a:spcBef>
                <a:spcPts val="0"/>
              </a:spcBef>
              <a:buNone/>
              <a:defRPr>
                <a:solidFill>
                  <a:srgbClr val="CFDFC8"/>
                </a:solidFill>
              </a:defRPr>
            </a:lvl8pPr>
            <a:lvl9pPr marL="0" lvl="8" indent="0" algn="r">
              <a:spcBef>
                <a:spcPts val="0"/>
              </a:spcBef>
              <a:buNone/>
              <a:defRPr>
                <a:solidFill>
                  <a:srgbClr val="CFDFC8"/>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210"/>
        <p:cNvGrpSpPr/>
        <p:nvPr/>
      </p:nvGrpSpPr>
      <p:grpSpPr>
        <a:xfrm>
          <a:off x="0" y="0"/>
          <a:ext cx="0" cy="0"/>
          <a:chOff x="0" y="0"/>
          <a:chExt cx="0" cy="0"/>
        </a:xfrm>
      </p:grpSpPr>
      <p:sp>
        <p:nvSpPr>
          <p:cNvPr id="211" name="Google Shape;211;p117"/>
          <p:cNvSpPr txBox="1">
            <a:spLocks noGrp="1"/>
          </p:cNvSpPr>
          <p:nvPr>
            <p:ph type="title"/>
          </p:nvPr>
        </p:nvSpPr>
        <p:spPr>
          <a:xfrm>
            <a:off x="677334" y="609601"/>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2" name="Google Shape;212;p117"/>
          <p:cNvSpPr txBox="1">
            <a:spLocks noGrp="1"/>
          </p:cNvSpPr>
          <p:nvPr>
            <p:ph type="body" idx="1"/>
          </p:nvPr>
        </p:nvSpPr>
        <p:spPr>
          <a:xfrm rot="5400000">
            <a:off x="3035282" y="-197357"/>
            <a:ext cx="3880773" cy="8596668"/>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213" name="Google Shape;213;p117"/>
          <p:cNvSpPr txBox="1">
            <a:spLocks noGrp="1"/>
          </p:cNvSpPr>
          <p:nvPr>
            <p:ph type="dt" idx="10"/>
          </p:nvPr>
        </p:nvSpPr>
        <p:spPr>
          <a:xfrm>
            <a:off x="7205134" y="6041363"/>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4" name="Google Shape;214;p117"/>
          <p:cNvSpPr txBox="1">
            <a:spLocks noGrp="1"/>
          </p:cNvSpPr>
          <p:nvPr>
            <p:ph type="ftr" idx="11"/>
          </p:nvPr>
        </p:nvSpPr>
        <p:spPr>
          <a:xfrm>
            <a:off x="677334" y="6041363"/>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5" name="Google Shape;215;p117"/>
          <p:cNvSpPr txBox="1">
            <a:spLocks noGrp="1"/>
          </p:cNvSpPr>
          <p:nvPr>
            <p:ph type="sldNum" idx="12"/>
          </p:nvPr>
        </p:nvSpPr>
        <p:spPr>
          <a:xfrm>
            <a:off x="8590664" y="6041363"/>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CFDFC8"/>
                </a:solidFill>
              </a:defRPr>
            </a:lvl1pPr>
            <a:lvl2pPr marL="0" lvl="1" indent="0" algn="r">
              <a:spcBef>
                <a:spcPts val="0"/>
              </a:spcBef>
              <a:buNone/>
              <a:defRPr>
                <a:solidFill>
                  <a:srgbClr val="CFDFC8"/>
                </a:solidFill>
              </a:defRPr>
            </a:lvl2pPr>
            <a:lvl3pPr marL="0" lvl="2" indent="0" algn="r">
              <a:spcBef>
                <a:spcPts val="0"/>
              </a:spcBef>
              <a:buNone/>
              <a:defRPr>
                <a:solidFill>
                  <a:srgbClr val="CFDFC8"/>
                </a:solidFill>
              </a:defRPr>
            </a:lvl3pPr>
            <a:lvl4pPr marL="0" lvl="3" indent="0" algn="r">
              <a:spcBef>
                <a:spcPts val="0"/>
              </a:spcBef>
              <a:buNone/>
              <a:defRPr>
                <a:solidFill>
                  <a:srgbClr val="CFDFC8"/>
                </a:solidFill>
              </a:defRPr>
            </a:lvl4pPr>
            <a:lvl5pPr marL="0" lvl="4" indent="0" algn="r">
              <a:spcBef>
                <a:spcPts val="0"/>
              </a:spcBef>
              <a:buNone/>
              <a:defRPr>
                <a:solidFill>
                  <a:srgbClr val="CFDFC8"/>
                </a:solidFill>
              </a:defRPr>
            </a:lvl5pPr>
            <a:lvl6pPr marL="0" lvl="5" indent="0" algn="r">
              <a:spcBef>
                <a:spcPts val="0"/>
              </a:spcBef>
              <a:buNone/>
              <a:defRPr>
                <a:solidFill>
                  <a:srgbClr val="CFDFC8"/>
                </a:solidFill>
              </a:defRPr>
            </a:lvl6pPr>
            <a:lvl7pPr marL="0" lvl="6" indent="0" algn="r">
              <a:spcBef>
                <a:spcPts val="0"/>
              </a:spcBef>
              <a:buNone/>
              <a:defRPr>
                <a:solidFill>
                  <a:srgbClr val="CFDFC8"/>
                </a:solidFill>
              </a:defRPr>
            </a:lvl7pPr>
            <a:lvl8pPr marL="0" lvl="7" indent="0" algn="r">
              <a:spcBef>
                <a:spcPts val="0"/>
              </a:spcBef>
              <a:buNone/>
              <a:defRPr>
                <a:solidFill>
                  <a:srgbClr val="CFDFC8"/>
                </a:solidFill>
              </a:defRPr>
            </a:lvl8pPr>
            <a:lvl9pPr marL="0" lvl="8" indent="0" algn="r">
              <a:spcBef>
                <a:spcPts val="0"/>
              </a:spcBef>
              <a:buNone/>
              <a:defRPr>
                <a:solidFill>
                  <a:srgbClr val="CFDFC8"/>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216"/>
        <p:cNvGrpSpPr/>
        <p:nvPr/>
      </p:nvGrpSpPr>
      <p:grpSpPr>
        <a:xfrm>
          <a:off x="0" y="0"/>
          <a:ext cx="0" cy="0"/>
          <a:chOff x="0" y="0"/>
          <a:chExt cx="0" cy="0"/>
        </a:xfrm>
      </p:grpSpPr>
      <p:sp>
        <p:nvSpPr>
          <p:cNvPr id="217" name="Google Shape;217;p118"/>
          <p:cNvSpPr txBox="1">
            <a:spLocks noGrp="1"/>
          </p:cNvSpPr>
          <p:nvPr>
            <p:ph type="title"/>
          </p:nvPr>
        </p:nvSpPr>
        <p:spPr>
          <a:xfrm rot="5400000">
            <a:off x="5994320" y="2582954"/>
            <a:ext cx="5251451" cy="1304743"/>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8" name="Google Shape;218;p118"/>
          <p:cNvSpPr txBox="1">
            <a:spLocks noGrp="1"/>
          </p:cNvSpPr>
          <p:nvPr>
            <p:ph type="body" idx="1"/>
          </p:nvPr>
        </p:nvSpPr>
        <p:spPr>
          <a:xfrm rot="5400000">
            <a:off x="1581686" y="-294750"/>
            <a:ext cx="5251450" cy="7060150"/>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219" name="Google Shape;219;p118"/>
          <p:cNvSpPr txBox="1">
            <a:spLocks noGrp="1"/>
          </p:cNvSpPr>
          <p:nvPr>
            <p:ph type="dt" idx="10"/>
          </p:nvPr>
        </p:nvSpPr>
        <p:spPr>
          <a:xfrm>
            <a:off x="7205134" y="6041363"/>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0" name="Google Shape;220;p118"/>
          <p:cNvSpPr txBox="1">
            <a:spLocks noGrp="1"/>
          </p:cNvSpPr>
          <p:nvPr>
            <p:ph type="ftr" idx="11"/>
          </p:nvPr>
        </p:nvSpPr>
        <p:spPr>
          <a:xfrm>
            <a:off x="677334" y="6041363"/>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1" name="Google Shape;221;p118"/>
          <p:cNvSpPr txBox="1">
            <a:spLocks noGrp="1"/>
          </p:cNvSpPr>
          <p:nvPr>
            <p:ph type="sldNum" idx="12"/>
          </p:nvPr>
        </p:nvSpPr>
        <p:spPr>
          <a:xfrm>
            <a:off x="8590664" y="6041363"/>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CFDFC8"/>
                </a:solidFill>
              </a:defRPr>
            </a:lvl1pPr>
            <a:lvl2pPr marL="0" lvl="1" indent="0" algn="r">
              <a:spcBef>
                <a:spcPts val="0"/>
              </a:spcBef>
              <a:buNone/>
              <a:defRPr>
                <a:solidFill>
                  <a:srgbClr val="CFDFC8"/>
                </a:solidFill>
              </a:defRPr>
            </a:lvl2pPr>
            <a:lvl3pPr marL="0" lvl="2" indent="0" algn="r">
              <a:spcBef>
                <a:spcPts val="0"/>
              </a:spcBef>
              <a:buNone/>
              <a:defRPr>
                <a:solidFill>
                  <a:srgbClr val="CFDFC8"/>
                </a:solidFill>
              </a:defRPr>
            </a:lvl3pPr>
            <a:lvl4pPr marL="0" lvl="3" indent="0" algn="r">
              <a:spcBef>
                <a:spcPts val="0"/>
              </a:spcBef>
              <a:buNone/>
              <a:defRPr>
                <a:solidFill>
                  <a:srgbClr val="CFDFC8"/>
                </a:solidFill>
              </a:defRPr>
            </a:lvl4pPr>
            <a:lvl5pPr marL="0" lvl="4" indent="0" algn="r">
              <a:spcBef>
                <a:spcPts val="0"/>
              </a:spcBef>
              <a:buNone/>
              <a:defRPr>
                <a:solidFill>
                  <a:srgbClr val="CFDFC8"/>
                </a:solidFill>
              </a:defRPr>
            </a:lvl5pPr>
            <a:lvl6pPr marL="0" lvl="5" indent="0" algn="r">
              <a:spcBef>
                <a:spcPts val="0"/>
              </a:spcBef>
              <a:buNone/>
              <a:defRPr>
                <a:solidFill>
                  <a:srgbClr val="CFDFC8"/>
                </a:solidFill>
              </a:defRPr>
            </a:lvl6pPr>
            <a:lvl7pPr marL="0" lvl="6" indent="0" algn="r">
              <a:spcBef>
                <a:spcPts val="0"/>
              </a:spcBef>
              <a:buNone/>
              <a:defRPr>
                <a:solidFill>
                  <a:srgbClr val="CFDFC8"/>
                </a:solidFill>
              </a:defRPr>
            </a:lvl7pPr>
            <a:lvl8pPr marL="0" lvl="7" indent="0" algn="r">
              <a:spcBef>
                <a:spcPts val="0"/>
              </a:spcBef>
              <a:buNone/>
              <a:defRPr>
                <a:solidFill>
                  <a:srgbClr val="CFDFC8"/>
                </a:solidFill>
              </a:defRPr>
            </a:lvl8pPr>
            <a:lvl9pPr marL="0" lvl="8" indent="0" algn="r">
              <a:spcBef>
                <a:spcPts val="0"/>
              </a:spcBef>
              <a:buNone/>
              <a:defRPr>
                <a:solidFill>
                  <a:srgbClr val="CFDFC8"/>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9"/>
        <p:cNvGrpSpPr/>
        <p:nvPr/>
      </p:nvGrpSpPr>
      <p:grpSpPr>
        <a:xfrm>
          <a:off x="0" y="0"/>
          <a:ext cx="0" cy="0"/>
          <a:chOff x="0" y="0"/>
          <a:chExt cx="0" cy="0"/>
        </a:xfrm>
      </p:grpSpPr>
      <p:sp>
        <p:nvSpPr>
          <p:cNvPr id="30" name="Google Shape;30;p93"/>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93"/>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93"/>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676A55"/>
                </a:solidFill>
              </a:defRPr>
            </a:lvl1pPr>
            <a:lvl2pPr marL="0" lvl="1" indent="0" algn="r">
              <a:spcBef>
                <a:spcPts val="0"/>
              </a:spcBef>
              <a:buNone/>
              <a:defRPr>
                <a:solidFill>
                  <a:srgbClr val="676A55"/>
                </a:solidFill>
              </a:defRPr>
            </a:lvl2pPr>
            <a:lvl3pPr marL="0" lvl="2" indent="0" algn="r">
              <a:spcBef>
                <a:spcPts val="0"/>
              </a:spcBef>
              <a:buNone/>
              <a:defRPr>
                <a:solidFill>
                  <a:srgbClr val="676A55"/>
                </a:solidFill>
              </a:defRPr>
            </a:lvl3pPr>
            <a:lvl4pPr marL="0" lvl="3" indent="0" algn="r">
              <a:spcBef>
                <a:spcPts val="0"/>
              </a:spcBef>
              <a:buNone/>
              <a:defRPr>
                <a:solidFill>
                  <a:srgbClr val="676A55"/>
                </a:solidFill>
              </a:defRPr>
            </a:lvl4pPr>
            <a:lvl5pPr marL="0" lvl="4" indent="0" algn="r">
              <a:spcBef>
                <a:spcPts val="0"/>
              </a:spcBef>
              <a:buNone/>
              <a:defRPr>
                <a:solidFill>
                  <a:srgbClr val="676A55"/>
                </a:solidFill>
              </a:defRPr>
            </a:lvl5pPr>
            <a:lvl6pPr marL="0" lvl="5" indent="0" algn="r">
              <a:spcBef>
                <a:spcPts val="0"/>
              </a:spcBef>
              <a:buNone/>
              <a:defRPr>
                <a:solidFill>
                  <a:srgbClr val="676A55"/>
                </a:solidFill>
              </a:defRPr>
            </a:lvl6pPr>
            <a:lvl7pPr marL="0" lvl="6" indent="0" algn="r">
              <a:spcBef>
                <a:spcPts val="0"/>
              </a:spcBef>
              <a:buNone/>
              <a:defRPr>
                <a:solidFill>
                  <a:srgbClr val="676A55"/>
                </a:solidFill>
              </a:defRPr>
            </a:lvl7pPr>
            <a:lvl8pPr marL="0" lvl="7" indent="0" algn="r">
              <a:spcBef>
                <a:spcPts val="0"/>
              </a:spcBef>
              <a:buNone/>
              <a:defRPr>
                <a:solidFill>
                  <a:srgbClr val="676A55"/>
                </a:solidFill>
              </a:defRPr>
            </a:lvl8pPr>
            <a:lvl9pPr marL="0" lvl="8" indent="0" algn="r">
              <a:spcBef>
                <a:spcPts val="0"/>
              </a:spcBef>
              <a:buNone/>
              <a:defRPr>
                <a:solidFill>
                  <a:srgbClr val="676A55"/>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3"/>
        <p:cNvGrpSpPr/>
        <p:nvPr/>
      </p:nvGrpSpPr>
      <p:grpSpPr>
        <a:xfrm>
          <a:off x="0" y="0"/>
          <a:ext cx="0" cy="0"/>
          <a:chOff x="0" y="0"/>
          <a:chExt cx="0" cy="0"/>
        </a:xfrm>
      </p:grpSpPr>
      <p:sp>
        <p:nvSpPr>
          <p:cNvPr id="34" name="Google Shape;34;p94"/>
          <p:cNvSpPr/>
          <p:nvPr/>
        </p:nvSpPr>
        <p:spPr>
          <a:xfrm>
            <a:off x="0" y="761999"/>
            <a:ext cx="9141619" cy="5334001"/>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94"/>
          <p:cNvSpPr/>
          <p:nvPr/>
        </p:nvSpPr>
        <p:spPr>
          <a:xfrm>
            <a:off x="9270263" y="761999"/>
            <a:ext cx="2925318" cy="5334001"/>
          </a:xfrm>
          <a:prstGeom prst="rect">
            <a:avLst/>
          </a:prstGeom>
          <a:solidFill>
            <a:srgbClr val="C8C8C8">
              <a:alpha val="49803"/>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94"/>
          <p:cNvSpPr txBox="1">
            <a:spLocks noGrp="1"/>
          </p:cNvSpPr>
          <p:nvPr>
            <p:ph type="ctrTitle"/>
          </p:nvPr>
        </p:nvSpPr>
        <p:spPr>
          <a:xfrm>
            <a:off x="1069848" y="1298448"/>
            <a:ext cx="7315200" cy="325526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FFFFFF"/>
              </a:buClr>
              <a:buSzPts val="5900"/>
              <a:buFont typeface="Georgia"/>
              <a:buNone/>
              <a:defRPr sz="59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94"/>
          <p:cNvSpPr txBox="1">
            <a:spLocks noGrp="1"/>
          </p:cNvSpPr>
          <p:nvPr>
            <p:ph type="subTitle" idx="1"/>
          </p:nvPr>
        </p:nvSpPr>
        <p:spPr>
          <a:xfrm>
            <a:off x="1100015" y="4670246"/>
            <a:ext cx="7315200" cy="9144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1200"/>
              </a:spcBef>
              <a:spcAft>
                <a:spcPts val="0"/>
              </a:spcAft>
              <a:buSzPts val="2200"/>
              <a:buNone/>
              <a:defRPr sz="2200" cap="none">
                <a:solidFill>
                  <a:srgbClr val="B9F1DE"/>
                </a:solidFill>
              </a:defRPr>
            </a:lvl1pPr>
            <a:lvl2pPr lvl="1" algn="ctr">
              <a:lnSpc>
                <a:spcPct val="90000"/>
              </a:lnSpc>
              <a:spcBef>
                <a:spcPts val="250"/>
              </a:spcBef>
              <a:spcAft>
                <a:spcPts val="0"/>
              </a:spcAft>
              <a:buSzPts val="2200"/>
              <a:buNone/>
              <a:defRPr sz="2200"/>
            </a:lvl2pPr>
            <a:lvl3pPr lvl="2" algn="ctr">
              <a:lnSpc>
                <a:spcPct val="90000"/>
              </a:lnSpc>
              <a:spcBef>
                <a:spcPts val="250"/>
              </a:spcBef>
              <a:spcAft>
                <a:spcPts val="0"/>
              </a:spcAft>
              <a:buSzPts val="2200"/>
              <a:buNone/>
              <a:defRPr sz="2200"/>
            </a:lvl3pPr>
            <a:lvl4pPr lvl="3" algn="ctr">
              <a:lnSpc>
                <a:spcPct val="90000"/>
              </a:lnSpc>
              <a:spcBef>
                <a:spcPts val="250"/>
              </a:spcBef>
              <a:spcAft>
                <a:spcPts val="0"/>
              </a:spcAft>
              <a:buSzPts val="2000"/>
              <a:buNone/>
              <a:defRPr sz="2000"/>
            </a:lvl4pPr>
            <a:lvl5pPr lvl="4" algn="ctr">
              <a:lnSpc>
                <a:spcPct val="90000"/>
              </a:lnSpc>
              <a:spcBef>
                <a:spcPts val="250"/>
              </a:spcBef>
              <a:spcAft>
                <a:spcPts val="0"/>
              </a:spcAft>
              <a:buSzPts val="2000"/>
              <a:buNone/>
              <a:defRPr sz="2000"/>
            </a:lvl5pPr>
            <a:lvl6pPr lvl="5" algn="ctr">
              <a:lnSpc>
                <a:spcPct val="90000"/>
              </a:lnSpc>
              <a:spcBef>
                <a:spcPts val="250"/>
              </a:spcBef>
              <a:spcAft>
                <a:spcPts val="0"/>
              </a:spcAft>
              <a:buSzPts val="2000"/>
              <a:buNone/>
              <a:defRPr sz="2000"/>
            </a:lvl6pPr>
            <a:lvl7pPr lvl="6" algn="ctr">
              <a:lnSpc>
                <a:spcPct val="90000"/>
              </a:lnSpc>
              <a:spcBef>
                <a:spcPts val="250"/>
              </a:spcBef>
              <a:spcAft>
                <a:spcPts val="0"/>
              </a:spcAft>
              <a:buSzPts val="2000"/>
              <a:buNone/>
              <a:defRPr sz="2000"/>
            </a:lvl7pPr>
            <a:lvl8pPr lvl="7" algn="ctr">
              <a:lnSpc>
                <a:spcPct val="90000"/>
              </a:lnSpc>
              <a:spcBef>
                <a:spcPts val="250"/>
              </a:spcBef>
              <a:spcAft>
                <a:spcPts val="0"/>
              </a:spcAft>
              <a:buSzPts val="2000"/>
              <a:buNone/>
              <a:defRPr sz="2000"/>
            </a:lvl8pPr>
            <a:lvl9pPr lvl="8" algn="ctr">
              <a:lnSpc>
                <a:spcPct val="90000"/>
              </a:lnSpc>
              <a:spcBef>
                <a:spcPts val="250"/>
              </a:spcBef>
              <a:spcAft>
                <a:spcPts val="250"/>
              </a:spcAft>
              <a:buSzPts val="2000"/>
              <a:buNone/>
              <a:defRPr sz="2000"/>
            </a:lvl9pPr>
          </a:lstStyle>
          <a:p>
            <a:endParaRPr/>
          </a:p>
        </p:txBody>
      </p:sp>
      <p:sp>
        <p:nvSpPr>
          <p:cNvPr id="38" name="Google Shape;38;p94"/>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94"/>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94"/>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EAEBDE"/>
                </a:solidFill>
              </a:defRPr>
            </a:lvl1pPr>
            <a:lvl2pPr marL="0" lvl="1" indent="0" algn="r">
              <a:spcBef>
                <a:spcPts val="0"/>
              </a:spcBef>
              <a:buNone/>
              <a:defRPr>
                <a:solidFill>
                  <a:srgbClr val="EAEBDE"/>
                </a:solidFill>
              </a:defRPr>
            </a:lvl2pPr>
            <a:lvl3pPr marL="0" lvl="2" indent="0" algn="r">
              <a:spcBef>
                <a:spcPts val="0"/>
              </a:spcBef>
              <a:buNone/>
              <a:defRPr>
                <a:solidFill>
                  <a:srgbClr val="EAEBDE"/>
                </a:solidFill>
              </a:defRPr>
            </a:lvl3pPr>
            <a:lvl4pPr marL="0" lvl="3" indent="0" algn="r">
              <a:spcBef>
                <a:spcPts val="0"/>
              </a:spcBef>
              <a:buNone/>
              <a:defRPr>
                <a:solidFill>
                  <a:srgbClr val="EAEBDE"/>
                </a:solidFill>
              </a:defRPr>
            </a:lvl4pPr>
            <a:lvl5pPr marL="0" lvl="4" indent="0" algn="r">
              <a:spcBef>
                <a:spcPts val="0"/>
              </a:spcBef>
              <a:buNone/>
              <a:defRPr>
                <a:solidFill>
                  <a:srgbClr val="EAEBDE"/>
                </a:solidFill>
              </a:defRPr>
            </a:lvl5pPr>
            <a:lvl6pPr marL="0" lvl="5" indent="0" algn="r">
              <a:spcBef>
                <a:spcPts val="0"/>
              </a:spcBef>
              <a:buNone/>
              <a:defRPr>
                <a:solidFill>
                  <a:srgbClr val="EAEBDE"/>
                </a:solidFill>
              </a:defRPr>
            </a:lvl6pPr>
            <a:lvl7pPr marL="0" lvl="6" indent="0" algn="r">
              <a:spcBef>
                <a:spcPts val="0"/>
              </a:spcBef>
              <a:buNone/>
              <a:defRPr>
                <a:solidFill>
                  <a:srgbClr val="EAEBDE"/>
                </a:solidFill>
              </a:defRPr>
            </a:lvl7pPr>
            <a:lvl8pPr marL="0" lvl="7" indent="0" algn="r">
              <a:spcBef>
                <a:spcPts val="0"/>
              </a:spcBef>
              <a:buNone/>
              <a:defRPr>
                <a:solidFill>
                  <a:srgbClr val="EAEBDE"/>
                </a:solidFill>
              </a:defRPr>
            </a:lvl8pPr>
            <a:lvl9pPr marL="0" lvl="8" indent="0" algn="r">
              <a:spcBef>
                <a:spcPts val="0"/>
              </a:spcBef>
              <a:buNone/>
              <a:defRPr>
                <a:solidFill>
                  <a:srgbClr val="EAEBDE"/>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7"/>
        <p:cNvGrpSpPr/>
        <p:nvPr/>
      </p:nvGrpSpPr>
      <p:grpSpPr>
        <a:xfrm>
          <a:off x="0" y="0"/>
          <a:ext cx="0" cy="0"/>
          <a:chOff x="0" y="0"/>
          <a:chExt cx="0" cy="0"/>
        </a:xfrm>
      </p:grpSpPr>
      <p:sp>
        <p:nvSpPr>
          <p:cNvPr id="58" name="Google Shape;58;p97"/>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97"/>
          <p:cNvSpPr txBox="1">
            <a:spLocks noGrp="1"/>
          </p:cNvSpPr>
          <p:nvPr>
            <p:ph type="body" idx="1"/>
          </p:nvPr>
        </p:nvSpPr>
        <p:spPr>
          <a:xfrm>
            <a:off x="3867912" y="868680"/>
            <a:ext cx="3474720" cy="5120640"/>
          </a:xfrm>
          <a:prstGeom prst="rect">
            <a:avLst/>
          </a:prstGeom>
          <a:noFill/>
          <a:ln>
            <a:noFill/>
          </a:ln>
        </p:spPr>
        <p:txBody>
          <a:bodyPr spcFirstLastPara="1" wrap="square" lIns="91425" tIns="45700" rIns="91425" bIns="45700" anchor="ctr" anchorCtr="0">
            <a:normAutofit/>
          </a:bodyPr>
          <a:lstStyle>
            <a:lvl1pPr marL="457200" lvl="0" indent="-355600" algn="l">
              <a:lnSpc>
                <a:spcPct val="90000"/>
              </a:lnSpc>
              <a:spcBef>
                <a:spcPts val="1200"/>
              </a:spcBef>
              <a:spcAft>
                <a:spcPts val="0"/>
              </a:spcAft>
              <a:buSzPts val="2000"/>
              <a:buChar char="●"/>
              <a:defRPr sz="2000"/>
            </a:lvl1pPr>
            <a:lvl2pPr marL="914400" lvl="1" indent="-342900" algn="l">
              <a:lnSpc>
                <a:spcPct val="90000"/>
              </a:lnSpc>
              <a:spcBef>
                <a:spcPts val="250"/>
              </a:spcBef>
              <a:spcAft>
                <a:spcPts val="0"/>
              </a:spcAft>
              <a:buSzPts val="1800"/>
              <a:buChar char="●"/>
              <a:defRPr sz="1800"/>
            </a:lvl2pPr>
            <a:lvl3pPr marL="1371600" lvl="2" indent="-330200" algn="l">
              <a:lnSpc>
                <a:spcPct val="90000"/>
              </a:lnSpc>
              <a:spcBef>
                <a:spcPts val="250"/>
              </a:spcBef>
              <a:spcAft>
                <a:spcPts val="0"/>
              </a:spcAft>
              <a:buSzPts val="1600"/>
              <a:buChar char="●"/>
              <a:defRPr sz="1600"/>
            </a:lvl3pPr>
            <a:lvl4pPr marL="1828800" lvl="3" indent="-317500" algn="l">
              <a:lnSpc>
                <a:spcPct val="90000"/>
              </a:lnSpc>
              <a:spcBef>
                <a:spcPts val="250"/>
              </a:spcBef>
              <a:spcAft>
                <a:spcPts val="0"/>
              </a:spcAft>
              <a:buSzPts val="1400"/>
              <a:buChar char="●"/>
              <a:defRPr sz="1400"/>
            </a:lvl4pPr>
            <a:lvl5pPr marL="2286000" lvl="4" indent="-317500" algn="l">
              <a:lnSpc>
                <a:spcPct val="90000"/>
              </a:lnSpc>
              <a:spcBef>
                <a:spcPts val="250"/>
              </a:spcBef>
              <a:spcAft>
                <a:spcPts val="0"/>
              </a:spcAft>
              <a:buSzPts val="1400"/>
              <a:buChar char="●"/>
              <a:defRPr sz="1400"/>
            </a:lvl5pPr>
            <a:lvl6pPr marL="2743200" lvl="5" indent="-317500" algn="l">
              <a:lnSpc>
                <a:spcPct val="90000"/>
              </a:lnSpc>
              <a:spcBef>
                <a:spcPts val="250"/>
              </a:spcBef>
              <a:spcAft>
                <a:spcPts val="0"/>
              </a:spcAft>
              <a:buSzPts val="1400"/>
              <a:buChar char="●"/>
              <a:defRPr sz="1400"/>
            </a:lvl6pPr>
            <a:lvl7pPr marL="3200400" lvl="6" indent="-317500" algn="l">
              <a:lnSpc>
                <a:spcPct val="90000"/>
              </a:lnSpc>
              <a:spcBef>
                <a:spcPts val="250"/>
              </a:spcBef>
              <a:spcAft>
                <a:spcPts val="0"/>
              </a:spcAft>
              <a:buSzPts val="1400"/>
              <a:buChar char="●"/>
              <a:defRPr sz="1400"/>
            </a:lvl7pPr>
            <a:lvl8pPr marL="3657600" lvl="7" indent="-317500" algn="l">
              <a:lnSpc>
                <a:spcPct val="90000"/>
              </a:lnSpc>
              <a:spcBef>
                <a:spcPts val="250"/>
              </a:spcBef>
              <a:spcAft>
                <a:spcPts val="0"/>
              </a:spcAft>
              <a:buSzPts val="1400"/>
              <a:buChar char="●"/>
              <a:defRPr sz="1400"/>
            </a:lvl8pPr>
            <a:lvl9pPr marL="4114800" lvl="8" indent="-317500" algn="l">
              <a:lnSpc>
                <a:spcPct val="90000"/>
              </a:lnSpc>
              <a:spcBef>
                <a:spcPts val="250"/>
              </a:spcBef>
              <a:spcAft>
                <a:spcPts val="250"/>
              </a:spcAft>
              <a:buSzPts val="1400"/>
              <a:buChar char="●"/>
              <a:defRPr sz="1400"/>
            </a:lvl9pPr>
          </a:lstStyle>
          <a:p>
            <a:endParaRPr/>
          </a:p>
        </p:txBody>
      </p:sp>
      <p:sp>
        <p:nvSpPr>
          <p:cNvPr id="60" name="Google Shape;60;p97"/>
          <p:cNvSpPr txBox="1">
            <a:spLocks noGrp="1"/>
          </p:cNvSpPr>
          <p:nvPr>
            <p:ph type="body" idx="2"/>
          </p:nvPr>
        </p:nvSpPr>
        <p:spPr>
          <a:xfrm>
            <a:off x="7818120" y="868680"/>
            <a:ext cx="3474720" cy="5120640"/>
          </a:xfrm>
          <a:prstGeom prst="rect">
            <a:avLst/>
          </a:prstGeom>
          <a:noFill/>
          <a:ln>
            <a:noFill/>
          </a:ln>
        </p:spPr>
        <p:txBody>
          <a:bodyPr spcFirstLastPara="1" wrap="square" lIns="91425" tIns="45700" rIns="91425" bIns="45700" anchor="ctr" anchorCtr="0">
            <a:normAutofit/>
          </a:bodyPr>
          <a:lstStyle>
            <a:lvl1pPr marL="457200" lvl="0" indent="-355600" algn="l">
              <a:lnSpc>
                <a:spcPct val="90000"/>
              </a:lnSpc>
              <a:spcBef>
                <a:spcPts val="1200"/>
              </a:spcBef>
              <a:spcAft>
                <a:spcPts val="0"/>
              </a:spcAft>
              <a:buSzPts val="2000"/>
              <a:buChar char="●"/>
              <a:defRPr sz="2000"/>
            </a:lvl1pPr>
            <a:lvl2pPr marL="914400" lvl="1" indent="-342900" algn="l">
              <a:lnSpc>
                <a:spcPct val="90000"/>
              </a:lnSpc>
              <a:spcBef>
                <a:spcPts val="250"/>
              </a:spcBef>
              <a:spcAft>
                <a:spcPts val="0"/>
              </a:spcAft>
              <a:buSzPts val="1800"/>
              <a:buChar char="●"/>
              <a:defRPr sz="1800"/>
            </a:lvl2pPr>
            <a:lvl3pPr marL="1371600" lvl="2" indent="-330200" algn="l">
              <a:lnSpc>
                <a:spcPct val="90000"/>
              </a:lnSpc>
              <a:spcBef>
                <a:spcPts val="250"/>
              </a:spcBef>
              <a:spcAft>
                <a:spcPts val="0"/>
              </a:spcAft>
              <a:buSzPts val="1600"/>
              <a:buChar char="●"/>
              <a:defRPr sz="1600"/>
            </a:lvl3pPr>
            <a:lvl4pPr marL="1828800" lvl="3" indent="-317500" algn="l">
              <a:lnSpc>
                <a:spcPct val="90000"/>
              </a:lnSpc>
              <a:spcBef>
                <a:spcPts val="250"/>
              </a:spcBef>
              <a:spcAft>
                <a:spcPts val="0"/>
              </a:spcAft>
              <a:buSzPts val="1400"/>
              <a:buChar char="●"/>
              <a:defRPr sz="1400"/>
            </a:lvl4pPr>
            <a:lvl5pPr marL="2286000" lvl="4" indent="-317500" algn="l">
              <a:lnSpc>
                <a:spcPct val="90000"/>
              </a:lnSpc>
              <a:spcBef>
                <a:spcPts val="250"/>
              </a:spcBef>
              <a:spcAft>
                <a:spcPts val="0"/>
              </a:spcAft>
              <a:buSzPts val="1400"/>
              <a:buChar char="●"/>
              <a:defRPr sz="1400"/>
            </a:lvl5pPr>
            <a:lvl6pPr marL="2743200" lvl="5" indent="-317500" algn="l">
              <a:lnSpc>
                <a:spcPct val="90000"/>
              </a:lnSpc>
              <a:spcBef>
                <a:spcPts val="250"/>
              </a:spcBef>
              <a:spcAft>
                <a:spcPts val="0"/>
              </a:spcAft>
              <a:buSzPts val="1400"/>
              <a:buChar char="●"/>
              <a:defRPr sz="1400"/>
            </a:lvl6pPr>
            <a:lvl7pPr marL="3200400" lvl="6" indent="-317500" algn="l">
              <a:lnSpc>
                <a:spcPct val="90000"/>
              </a:lnSpc>
              <a:spcBef>
                <a:spcPts val="250"/>
              </a:spcBef>
              <a:spcAft>
                <a:spcPts val="0"/>
              </a:spcAft>
              <a:buSzPts val="1400"/>
              <a:buChar char="●"/>
              <a:defRPr sz="1400"/>
            </a:lvl7pPr>
            <a:lvl8pPr marL="3657600" lvl="7" indent="-317500" algn="l">
              <a:lnSpc>
                <a:spcPct val="90000"/>
              </a:lnSpc>
              <a:spcBef>
                <a:spcPts val="250"/>
              </a:spcBef>
              <a:spcAft>
                <a:spcPts val="0"/>
              </a:spcAft>
              <a:buSzPts val="1400"/>
              <a:buChar char="●"/>
              <a:defRPr sz="1400"/>
            </a:lvl8pPr>
            <a:lvl9pPr marL="4114800" lvl="8" indent="-317500" algn="l">
              <a:lnSpc>
                <a:spcPct val="90000"/>
              </a:lnSpc>
              <a:spcBef>
                <a:spcPts val="250"/>
              </a:spcBef>
              <a:spcAft>
                <a:spcPts val="250"/>
              </a:spcAft>
              <a:buSzPts val="1400"/>
              <a:buChar char="●"/>
              <a:defRPr sz="1400"/>
            </a:lvl9pPr>
          </a:lstStyle>
          <a:p>
            <a:endParaRPr/>
          </a:p>
        </p:txBody>
      </p:sp>
      <p:sp>
        <p:nvSpPr>
          <p:cNvPr id="61" name="Google Shape;61;p97"/>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97"/>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7"/>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4"/>
        <p:cNvGrpSpPr/>
        <p:nvPr/>
      </p:nvGrpSpPr>
      <p:grpSpPr>
        <a:xfrm>
          <a:off x="0" y="0"/>
          <a:ext cx="0" cy="0"/>
          <a:chOff x="0" y="0"/>
          <a:chExt cx="0" cy="0"/>
        </a:xfrm>
      </p:grpSpPr>
      <p:sp>
        <p:nvSpPr>
          <p:cNvPr id="65" name="Google Shape;65;p98"/>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98"/>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98"/>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98"/>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9"/>
        <p:cNvGrpSpPr/>
        <p:nvPr/>
      </p:nvGrpSpPr>
      <p:grpSpPr>
        <a:xfrm>
          <a:off x="0" y="0"/>
          <a:ext cx="0" cy="0"/>
          <a:chOff x="0" y="0"/>
          <a:chExt cx="0" cy="0"/>
        </a:xfrm>
      </p:grpSpPr>
      <p:sp>
        <p:nvSpPr>
          <p:cNvPr id="70" name="Google Shape;70;p104"/>
          <p:cNvSpPr txBox="1">
            <a:spLocks noGrp="1"/>
          </p:cNvSpPr>
          <p:nvPr>
            <p:ph type="title"/>
          </p:nvPr>
        </p:nvSpPr>
        <p:spPr>
          <a:xfrm>
            <a:off x="256032" y="1143000"/>
            <a:ext cx="2834640" cy="237744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FFFFFF"/>
              </a:buClr>
              <a:buSzPts val="3200"/>
              <a:buFont typeface="Georgia"/>
              <a:buNone/>
              <a:defRPr sz="32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1" name="Google Shape;71;p104"/>
          <p:cNvSpPr>
            <a:spLocks noGrp="1"/>
          </p:cNvSpPr>
          <p:nvPr>
            <p:ph type="pic" idx="2"/>
          </p:nvPr>
        </p:nvSpPr>
        <p:spPr>
          <a:xfrm>
            <a:off x="3570644" y="767419"/>
            <a:ext cx="8115230" cy="5330952"/>
          </a:xfrm>
          <a:prstGeom prst="rect">
            <a:avLst/>
          </a:prstGeom>
          <a:solidFill>
            <a:srgbClr val="BFBFBF"/>
          </a:solidFill>
          <a:ln>
            <a:noFill/>
          </a:ln>
        </p:spPr>
        <p:txBody>
          <a:bodyPr spcFirstLastPara="1" wrap="square" lIns="91425" tIns="45700" rIns="91425" bIns="45700" anchor="t" anchorCtr="0">
            <a:normAutofit/>
          </a:bodyPr>
          <a:lstStyle>
            <a:lvl1pPr marR="0" lvl="0" algn="l" rtl="0">
              <a:lnSpc>
                <a:spcPct val="90000"/>
              </a:lnSpc>
              <a:spcBef>
                <a:spcPts val="1200"/>
              </a:spcBef>
              <a:spcAft>
                <a:spcPts val="0"/>
              </a:spcAft>
              <a:buClr>
                <a:schemeClr val="accent1"/>
              </a:buClr>
              <a:buSzPts val="3200"/>
              <a:buFont typeface="Noto Sans Symbols"/>
              <a:buNone/>
              <a:defRPr sz="3200" b="0" i="0" u="none" strike="noStrike" cap="none">
                <a:solidFill>
                  <a:srgbClr val="5D5256"/>
                </a:solidFill>
                <a:latin typeface="Arial"/>
                <a:ea typeface="Arial"/>
                <a:cs typeface="Arial"/>
                <a:sym typeface="Arial"/>
              </a:defRPr>
            </a:lvl1pPr>
            <a:lvl2pPr marR="0" lvl="1" algn="l" rtl="0">
              <a:lnSpc>
                <a:spcPct val="90000"/>
              </a:lnSpc>
              <a:spcBef>
                <a:spcPts val="250"/>
              </a:spcBef>
              <a:spcAft>
                <a:spcPts val="0"/>
              </a:spcAft>
              <a:buClr>
                <a:schemeClr val="accent1"/>
              </a:buClr>
              <a:buSzPts val="2800"/>
              <a:buFont typeface="Noto Sans Symbols"/>
              <a:buNone/>
              <a:defRPr sz="2800" b="0" i="0" u="none" strike="noStrike" cap="none">
                <a:solidFill>
                  <a:srgbClr val="5D5256"/>
                </a:solidFill>
                <a:latin typeface="Arial"/>
                <a:ea typeface="Arial"/>
                <a:cs typeface="Arial"/>
                <a:sym typeface="Arial"/>
              </a:defRPr>
            </a:lvl2pPr>
            <a:lvl3pPr marR="0" lvl="2" algn="l" rtl="0">
              <a:lnSpc>
                <a:spcPct val="90000"/>
              </a:lnSpc>
              <a:spcBef>
                <a:spcPts val="250"/>
              </a:spcBef>
              <a:spcAft>
                <a:spcPts val="0"/>
              </a:spcAft>
              <a:buClr>
                <a:schemeClr val="accent1"/>
              </a:buClr>
              <a:buSzPts val="2400"/>
              <a:buFont typeface="Noto Sans Symbols"/>
              <a:buNone/>
              <a:defRPr sz="2400" b="0" i="0" u="none" strike="noStrike" cap="none">
                <a:solidFill>
                  <a:srgbClr val="5D5256"/>
                </a:solidFill>
                <a:latin typeface="Arial"/>
                <a:ea typeface="Arial"/>
                <a:cs typeface="Arial"/>
                <a:sym typeface="Arial"/>
              </a:defRPr>
            </a:lvl3pPr>
            <a:lvl4pPr marR="0" lvl="3" algn="l" rtl="0">
              <a:lnSpc>
                <a:spcPct val="90000"/>
              </a:lnSpc>
              <a:spcBef>
                <a:spcPts val="250"/>
              </a:spcBef>
              <a:spcAft>
                <a:spcPts val="0"/>
              </a:spcAft>
              <a:buClr>
                <a:schemeClr val="accent1"/>
              </a:buClr>
              <a:buSzPts val="2000"/>
              <a:buFont typeface="Noto Sans Symbols"/>
              <a:buNone/>
              <a:defRPr sz="2000" b="0" i="0" u="none" strike="noStrike" cap="none">
                <a:solidFill>
                  <a:srgbClr val="5D5256"/>
                </a:solidFill>
                <a:latin typeface="Arial"/>
                <a:ea typeface="Arial"/>
                <a:cs typeface="Arial"/>
                <a:sym typeface="Arial"/>
              </a:defRPr>
            </a:lvl4pPr>
            <a:lvl5pPr marR="0" lvl="4" algn="l" rtl="0">
              <a:lnSpc>
                <a:spcPct val="90000"/>
              </a:lnSpc>
              <a:spcBef>
                <a:spcPts val="250"/>
              </a:spcBef>
              <a:spcAft>
                <a:spcPts val="0"/>
              </a:spcAft>
              <a:buClr>
                <a:schemeClr val="accent1"/>
              </a:buClr>
              <a:buSzPts val="2000"/>
              <a:buFont typeface="Noto Sans Symbols"/>
              <a:buNone/>
              <a:defRPr sz="2000" b="0" i="0" u="none" strike="noStrike" cap="none">
                <a:solidFill>
                  <a:srgbClr val="5D5256"/>
                </a:solidFill>
                <a:latin typeface="Arial"/>
                <a:ea typeface="Arial"/>
                <a:cs typeface="Arial"/>
                <a:sym typeface="Arial"/>
              </a:defRPr>
            </a:lvl5pPr>
            <a:lvl6pPr marR="0" lvl="5" algn="l" rtl="0">
              <a:lnSpc>
                <a:spcPct val="90000"/>
              </a:lnSpc>
              <a:spcBef>
                <a:spcPts val="250"/>
              </a:spcBef>
              <a:spcAft>
                <a:spcPts val="0"/>
              </a:spcAft>
              <a:buClr>
                <a:schemeClr val="accent1"/>
              </a:buClr>
              <a:buSzPts val="2000"/>
              <a:buFont typeface="Noto Sans Symbols"/>
              <a:buNone/>
              <a:defRPr sz="2000" b="0" i="0" u="none" strike="noStrike" cap="none">
                <a:solidFill>
                  <a:srgbClr val="5D5256"/>
                </a:solidFill>
                <a:latin typeface="Arial"/>
                <a:ea typeface="Arial"/>
                <a:cs typeface="Arial"/>
                <a:sym typeface="Arial"/>
              </a:defRPr>
            </a:lvl6pPr>
            <a:lvl7pPr marR="0" lvl="6" algn="l" rtl="0">
              <a:lnSpc>
                <a:spcPct val="90000"/>
              </a:lnSpc>
              <a:spcBef>
                <a:spcPts val="250"/>
              </a:spcBef>
              <a:spcAft>
                <a:spcPts val="0"/>
              </a:spcAft>
              <a:buClr>
                <a:schemeClr val="accent1"/>
              </a:buClr>
              <a:buSzPts val="2000"/>
              <a:buFont typeface="Noto Sans Symbols"/>
              <a:buNone/>
              <a:defRPr sz="2000" b="0" i="0" u="none" strike="noStrike" cap="none">
                <a:solidFill>
                  <a:srgbClr val="5D5256"/>
                </a:solidFill>
                <a:latin typeface="Arial"/>
                <a:ea typeface="Arial"/>
                <a:cs typeface="Arial"/>
                <a:sym typeface="Arial"/>
              </a:defRPr>
            </a:lvl7pPr>
            <a:lvl8pPr marR="0" lvl="7" algn="l" rtl="0">
              <a:lnSpc>
                <a:spcPct val="90000"/>
              </a:lnSpc>
              <a:spcBef>
                <a:spcPts val="250"/>
              </a:spcBef>
              <a:spcAft>
                <a:spcPts val="0"/>
              </a:spcAft>
              <a:buClr>
                <a:schemeClr val="accent1"/>
              </a:buClr>
              <a:buSzPts val="2000"/>
              <a:buFont typeface="Noto Sans Symbols"/>
              <a:buNone/>
              <a:defRPr sz="2000" b="0" i="0" u="none" strike="noStrike" cap="none">
                <a:solidFill>
                  <a:srgbClr val="5D5256"/>
                </a:solidFill>
                <a:latin typeface="Arial"/>
                <a:ea typeface="Arial"/>
                <a:cs typeface="Arial"/>
                <a:sym typeface="Arial"/>
              </a:defRPr>
            </a:lvl8pPr>
            <a:lvl9pPr marR="0" lvl="8" algn="l" rtl="0">
              <a:lnSpc>
                <a:spcPct val="90000"/>
              </a:lnSpc>
              <a:spcBef>
                <a:spcPts val="250"/>
              </a:spcBef>
              <a:spcAft>
                <a:spcPts val="250"/>
              </a:spcAft>
              <a:buClr>
                <a:schemeClr val="accent1"/>
              </a:buClr>
              <a:buSzPts val="2000"/>
              <a:buFont typeface="Noto Sans Symbols"/>
              <a:buNone/>
              <a:defRPr sz="2000" b="0" i="0" u="none" strike="noStrike" cap="none">
                <a:solidFill>
                  <a:srgbClr val="5D5256"/>
                </a:solidFill>
                <a:latin typeface="Arial"/>
                <a:ea typeface="Arial"/>
                <a:cs typeface="Arial"/>
                <a:sym typeface="Arial"/>
              </a:defRPr>
            </a:lvl9pPr>
          </a:lstStyle>
          <a:p>
            <a:endParaRPr/>
          </a:p>
        </p:txBody>
      </p:sp>
      <p:sp>
        <p:nvSpPr>
          <p:cNvPr id="72" name="Google Shape;72;p104"/>
          <p:cNvSpPr txBox="1">
            <a:spLocks noGrp="1"/>
          </p:cNvSpPr>
          <p:nvPr>
            <p:ph type="body" idx="1"/>
          </p:nvPr>
        </p:nvSpPr>
        <p:spPr>
          <a:xfrm>
            <a:off x="256032" y="3493008"/>
            <a:ext cx="2834640" cy="2322576"/>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200"/>
              </a:spcBef>
              <a:spcAft>
                <a:spcPts val="0"/>
              </a:spcAft>
              <a:buSzPts val="1400"/>
              <a:buNone/>
              <a:defRPr sz="1400">
                <a:solidFill>
                  <a:srgbClr val="FFFFFF"/>
                </a:solidFill>
              </a:defRPr>
            </a:lvl1pPr>
            <a:lvl2pPr marL="914400" lvl="1" indent="-228600" algn="l">
              <a:lnSpc>
                <a:spcPct val="90000"/>
              </a:lnSpc>
              <a:spcBef>
                <a:spcPts val="250"/>
              </a:spcBef>
              <a:spcAft>
                <a:spcPts val="0"/>
              </a:spcAft>
              <a:buSzPts val="1200"/>
              <a:buNone/>
              <a:defRPr sz="1200"/>
            </a:lvl2pPr>
            <a:lvl3pPr marL="1371600" lvl="2" indent="-228600" algn="l">
              <a:lnSpc>
                <a:spcPct val="90000"/>
              </a:lnSpc>
              <a:spcBef>
                <a:spcPts val="250"/>
              </a:spcBef>
              <a:spcAft>
                <a:spcPts val="0"/>
              </a:spcAft>
              <a:buSzPts val="1000"/>
              <a:buNone/>
              <a:defRPr sz="1000"/>
            </a:lvl3pPr>
            <a:lvl4pPr marL="1828800" lvl="3" indent="-228600" algn="l">
              <a:lnSpc>
                <a:spcPct val="90000"/>
              </a:lnSpc>
              <a:spcBef>
                <a:spcPts val="250"/>
              </a:spcBef>
              <a:spcAft>
                <a:spcPts val="0"/>
              </a:spcAft>
              <a:buSzPts val="900"/>
              <a:buNone/>
              <a:defRPr sz="900"/>
            </a:lvl4pPr>
            <a:lvl5pPr marL="2286000" lvl="4" indent="-228600" algn="l">
              <a:lnSpc>
                <a:spcPct val="90000"/>
              </a:lnSpc>
              <a:spcBef>
                <a:spcPts val="250"/>
              </a:spcBef>
              <a:spcAft>
                <a:spcPts val="0"/>
              </a:spcAft>
              <a:buSzPts val="900"/>
              <a:buNone/>
              <a:defRPr sz="900"/>
            </a:lvl5pPr>
            <a:lvl6pPr marL="2743200" lvl="5" indent="-228600" algn="l">
              <a:lnSpc>
                <a:spcPct val="90000"/>
              </a:lnSpc>
              <a:spcBef>
                <a:spcPts val="250"/>
              </a:spcBef>
              <a:spcAft>
                <a:spcPts val="0"/>
              </a:spcAft>
              <a:buSzPts val="900"/>
              <a:buNone/>
              <a:defRPr sz="900"/>
            </a:lvl6pPr>
            <a:lvl7pPr marL="3200400" lvl="6" indent="-228600" algn="l">
              <a:lnSpc>
                <a:spcPct val="90000"/>
              </a:lnSpc>
              <a:spcBef>
                <a:spcPts val="250"/>
              </a:spcBef>
              <a:spcAft>
                <a:spcPts val="0"/>
              </a:spcAft>
              <a:buSzPts val="900"/>
              <a:buNone/>
              <a:defRPr sz="900"/>
            </a:lvl7pPr>
            <a:lvl8pPr marL="3657600" lvl="7" indent="-228600" algn="l">
              <a:lnSpc>
                <a:spcPct val="90000"/>
              </a:lnSpc>
              <a:spcBef>
                <a:spcPts val="250"/>
              </a:spcBef>
              <a:spcAft>
                <a:spcPts val="0"/>
              </a:spcAft>
              <a:buSzPts val="900"/>
              <a:buNone/>
              <a:defRPr sz="900"/>
            </a:lvl8pPr>
            <a:lvl9pPr marL="4114800" lvl="8" indent="-228600" algn="l">
              <a:lnSpc>
                <a:spcPct val="90000"/>
              </a:lnSpc>
              <a:spcBef>
                <a:spcPts val="250"/>
              </a:spcBef>
              <a:spcAft>
                <a:spcPts val="250"/>
              </a:spcAft>
              <a:buSzPts val="900"/>
              <a:buNone/>
              <a:defRPr sz="900"/>
            </a:lvl9pPr>
          </a:lstStyle>
          <a:p>
            <a:endParaRPr/>
          </a:p>
        </p:txBody>
      </p:sp>
      <p:sp>
        <p:nvSpPr>
          <p:cNvPr id="73" name="Google Shape;73;p104"/>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04"/>
          <p:cNvSpPr txBox="1">
            <a:spLocks noGrp="1"/>
          </p:cNvSpPr>
          <p:nvPr>
            <p:ph type="ftr" idx="11"/>
          </p:nvPr>
        </p:nvSpPr>
        <p:spPr>
          <a:xfrm>
            <a:off x="3499101" y="6356350"/>
            <a:ext cx="5911517"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04"/>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6"/>
        <p:cNvGrpSpPr/>
        <p:nvPr/>
      </p:nvGrpSpPr>
      <p:grpSpPr>
        <a:xfrm>
          <a:off x="0" y="0"/>
          <a:ext cx="0" cy="0"/>
          <a:chOff x="0" y="0"/>
          <a:chExt cx="0" cy="0"/>
        </a:xfrm>
      </p:grpSpPr>
      <p:sp>
        <p:nvSpPr>
          <p:cNvPr id="77" name="Google Shape;77;p105"/>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105"/>
          <p:cNvSpPr txBox="1">
            <a:spLocks noGrp="1"/>
          </p:cNvSpPr>
          <p:nvPr>
            <p:ph type="body" idx="1"/>
          </p:nvPr>
        </p:nvSpPr>
        <p:spPr>
          <a:xfrm rot="5400000">
            <a:off x="4966548" y="-233172"/>
            <a:ext cx="5120640" cy="73152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200"/>
              </a:spcBef>
              <a:spcAft>
                <a:spcPts val="0"/>
              </a:spcAft>
              <a:buSzPts val="1800"/>
              <a:buChar char="●"/>
              <a:defRPr/>
            </a:lvl1pPr>
            <a:lvl2pPr marL="914400" lvl="1" indent="-342900" algn="l">
              <a:lnSpc>
                <a:spcPct val="90000"/>
              </a:lnSpc>
              <a:spcBef>
                <a:spcPts val="250"/>
              </a:spcBef>
              <a:spcAft>
                <a:spcPts val="0"/>
              </a:spcAft>
              <a:buSzPts val="1800"/>
              <a:buChar char="●"/>
              <a:defRPr/>
            </a:lvl2pPr>
            <a:lvl3pPr marL="1371600" lvl="2" indent="-342900" algn="l">
              <a:lnSpc>
                <a:spcPct val="90000"/>
              </a:lnSpc>
              <a:spcBef>
                <a:spcPts val="250"/>
              </a:spcBef>
              <a:spcAft>
                <a:spcPts val="0"/>
              </a:spcAft>
              <a:buSzPts val="1800"/>
              <a:buChar char="●"/>
              <a:defRPr/>
            </a:lvl3pPr>
            <a:lvl4pPr marL="1828800" lvl="3" indent="-342900" algn="l">
              <a:lnSpc>
                <a:spcPct val="90000"/>
              </a:lnSpc>
              <a:spcBef>
                <a:spcPts val="250"/>
              </a:spcBef>
              <a:spcAft>
                <a:spcPts val="0"/>
              </a:spcAft>
              <a:buSzPts val="1800"/>
              <a:buChar char="●"/>
              <a:defRPr/>
            </a:lvl4pPr>
            <a:lvl5pPr marL="2286000" lvl="4" indent="-342900" algn="l">
              <a:lnSpc>
                <a:spcPct val="90000"/>
              </a:lnSpc>
              <a:spcBef>
                <a:spcPts val="250"/>
              </a:spcBef>
              <a:spcAft>
                <a:spcPts val="0"/>
              </a:spcAft>
              <a:buSzPts val="1800"/>
              <a:buChar char="●"/>
              <a:defRPr/>
            </a:lvl5pPr>
            <a:lvl6pPr marL="2743200" lvl="5" indent="-342900" algn="l">
              <a:lnSpc>
                <a:spcPct val="90000"/>
              </a:lnSpc>
              <a:spcBef>
                <a:spcPts val="250"/>
              </a:spcBef>
              <a:spcAft>
                <a:spcPts val="0"/>
              </a:spcAft>
              <a:buSzPts val="1800"/>
              <a:buChar char="●"/>
              <a:defRPr/>
            </a:lvl6pPr>
            <a:lvl7pPr marL="3200400" lvl="6" indent="-342900" algn="l">
              <a:lnSpc>
                <a:spcPct val="90000"/>
              </a:lnSpc>
              <a:spcBef>
                <a:spcPts val="250"/>
              </a:spcBef>
              <a:spcAft>
                <a:spcPts val="0"/>
              </a:spcAft>
              <a:buSzPts val="1800"/>
              <a:buChar char="●"/>
              <a:defRPr/>
            </a:lvl7pPr>
            <a:lvl8pPr marL="3657600" lvl="7" indent="-342900" algn="l">
              <a:lnSpc>
                <a:spcPct val="90000"/>
              </a:lnSpc>
              <a:spcBef>
                <a:spcPts val="250"/>
              </a:spcBef>
              <a:spcAft>
                <a:spcPts val="0"/>
              </a:spcAft>
              <a:buSzPts val="1800"/>
              <a:buChar char="●"/>
              <a:defRPr/>
            </a:lvl8pPr>
            <a:lvl9pPr marL="4114800" lvl="8" indent="-342900" algn="l">
              <a:lnSpc>
                <a:spcPct val="90000"/>
              </a:lnSpc>
              <a:spcBef>
                <a:spcPts val="250"/>
              </a:spcBef>
              <a:spcAft>
                <a:spcPts val="250"/>
              </a:spcAft>
              <a:buSzPts val="1800"/>
              <a:buChar char="●"/>
              <a:defRPr/>
            </a:lvl9pPr>
          </a:lstStyle>
          <a:p>
            <a:endParaRPr/>
          </a:p>
        </p:txBody>
      </p:sp>
      <p:sp>
        <p:nvSpPr>
          <p:cNvPr id="79" name="Google Shape;79;p105"/>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105"/>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105"/>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2"/>
        <p:cNvGrpSpPr/>
        <p:nvPr/>
      </p:nvGrpSpPr>
      <p:grpSpPr>
        <a:xfrm>
          <a:off x="0" y="0"/>
          <a:ext cx="0" cy="0"/>
          <a:chOff x="0" y="0"/>
          <a:chExt cx="0" cy="0"/>
        </a:xfrm>
      </p:grpSpPr>
      <p:sp>
        <p:nvSpPr>
          <p:cNvPr id="83" name="Google Shape;83;p106"/>
          <p:cNvSpPr txBox="1">
            <a:spLocks noGrp="1"/>
          </p:cNvSpPr>
          <p:nvPr>
            <p:ph type="title"/>
          </p:nvPr>
        </p:nvSpPr>
        <p:spPr>
          <a:xfrm rot="5400000">
            <a:off x="-685800" y="2057400"/>
            <a:ext cx="4953000" cy="28194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106"/>
          <p:cNvSpPr txBox="1">
            <a:spLocks noGrp="1"/>
          </p:cNvSpPr>
          <p:nvPr>
            <p:ph type="body" idx="1"/>
          </p:nvPr>
        </p:nvSpPr>
        <p:spPr>
          <a:xfrm rot="5400000">
            <a:off x="4965192" y="-228600"/>
            <a:ext cx="5120640" cy="73152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200"/>
              </a:spcBef>
              <a:spcAft>
                <a:spcPts val="0"/>
              </a:spcAft>
              <a:buSzPts val="1800"/>
              <a:buChar char="●"/>
              <a:defRPr/>
            </a:lvl1pPr>
            <a:lvl2pPr marL="914400" lvl="1" indent="-342900" algn="l">
              <a:lnSpc>
                <a:spcPct val="90000"/>
              </a:lnSpc>
              <a:spcBef>
                <a:spcPts val="250"/>
              </a:spcBef>
              <a:spcAft>
                <a:spcPts val="0"/>
              </a:spcAft>
              <a:buSzPts val="1800"/>
              <a:buChar char="●"/>
              <a:defRPr/>
            </a:lvl2pPr>
            <a:lvl3pPr marL="1371600" lvl="2" indent="-342900" algn="l">
              <a:lnSpc>
                <a:spcPct val="90000"/>
              </a:lnSpc>
              <a:spcBef>
                <a:spcPts val="250"/>
              </a:spcBef>
              <a:spcAft>
                <a:spcPts val="0"/>
              </a:spcAft>
              <a:buSzPts val="1800"/>
              <a:buChar char="●"/>
              <a:defRPr/>
            </a:lvl3pPr>
            <a:lvl4pPr marL="1828800" lvl="3" indent="-342900" algn="l">
              <a:lnSpc>
                <a:spcPct val="90000"/>
              </a:lnSpc>
              <a:spcBef>
                <a:spcPts val="250"/>
              </a:spcBef>
              <a:spcAft>
                <a:spcPts val="0"/>
              </a:spcAft>
              <a:buSzPts val="1800"/>
              <a:buChar char="●"/>
              <a:defRPr/>
            </a:lvl4pPr>
            <a:lvl5pPr marL="2286000" lvl="4" indent="-342900" algn="l">
              <a:lnSpc>
                <a:spcPct val="90000"/>
              </a:lnSpc>
              <a:spcBef>
                <a:spcPts val="250"/>
              </a:spcBef>
              <a:spcAft>
                <a:spcPts val="0"/>
              </a:spcAft>
              <a:buSzPts val="1800"/>
              <a:buChar char="●"/>
              <a:defRPr/>
            </a:lvl5pPr>
            <a:lvl6pPr marL="2743200" lvl="5" indent="-342900" algn="l">
              <a:lnSpc>
                <a:spcPct val="90000"/>
              </a:lnSpc>
              <a:spcBef>
                <a:spcPts val="250"/>
              </a:spcBef>
              <a:spcAft>
                <a:spcPts val="0"/>
              </a:spcAft>
              <a:buSzPts val="1800"/>
              <a:buChar char="●"/>
              <a:defRPr/>
            </a:lvl6pPr>
            <a:lvl7pPr marL="3200400" lvl="6" indent="-342900" algn="l">
              <a:lnSpc>
                <a:spcPct val="90000"/>
              </a:lnSpc>
              <a:spcBef>
                <a:spcPts val="250"/>
              </a:spcBef>
              <a:spcAft>
                <a:spcPts val="0"/>
              </a:spcAft>
              <a:buSzPts val="1800"/>
              <a:buChar char="●"/>
              <a:defRPr/>
            </a:lvl7pPr>
            <a:lvl8pPr marL="3657600" lvl="7" indent="-342900" algn="l">
              <a:lnSpc>
                <a:spcPct val="90000"/>
              </a:lnSpc>
              <a:spcBef>
                <a:spcPts val="250"/>
              </a:spcBef>
              <a:spcAft>
                <a:spcPts val="0"/>
              </a:spcAft>
              <a:buSzPts val="1800"/>
              <a:buChar char="●"/>
              <a:defRPr/>
            </a:lvl8pPr>
            <a:lvl9pPr marL="4114800" lvl="8" indent="-342900" algn="l">
              <a:lnSpc>
                <a:spcPct val="90000"/>
              </a:lnSpc>
              <a:spcBef>
                <a:spcPts val="250"/>
              </a:spcBef>
              <a:spcAft>
                <a:spcPts val="250"/>
              </a:spcAft>
              <a:buSzPts val="1800"/>
              <a:buChar char="●"/>
              <a:defRPr/>
            </a:lvl9pPr>
          </a:lstStyle>
          <a:p>
            <a:endParaRPr/>
          </a:p>
        </p:txBody>
      </p:sp>
      <p:sp>
        <p:nvSpPr>
          <p:cNvPr id="85" name="Google Shape;85;p106"/>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106"/>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106"/>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slideLayout" Target="../slideLayouts/slideLayout2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17" Type="http://schemas.openxmlformats.org/officeDocument/2006/relationships/theme" Target="../theme/theme2.xml"/><Relationship Id="rId2" Type="http://schemas.openxmlformats.org/officeDocument/2006/relationships/slideLayout" Target="../slideLayouts/slideLayout11.xml"/><Relationship Id="rId16" Type="http://schemas.openxmlformats.org/officeDocument/2006/relationships/slideLayout" Target="../slideLayouts/slideLayout25.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5" Type="http://schemas.openxmlformats.org/officeDocument/2006/relationships/slideLayout" Target="../slideLayouts/slideLayout2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Google Shape;10;p90"/>
          <p:cNvSpPr/>
          <p:nvPr/>
        </p:nvSpPr>
        <p:spPr>
          <a:xfrm>
            <a:off x="1" y="758952"/>
            <a:ext cx="3443590" cy="5330952"/>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90"/>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FFFFFF"/>
              </a:buClr>
              <a:buSzPts val="3600"/>
              <a:buFont typeface="Georgia"/>
              <a:buNone/>
              <a:defRPr sz="3600" b="0" i="0" u="none" strike="noStrike" cap="none">
                <a:solidFill>
                  <a:srgbClr val="FFFFFF"/>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90"/>
          <p:cNvSpPr/>
          <p:nvPr/>
        </p:nvSpPr>
        <p:spPr>
          <a:xfrm>
            <a:off x="11815864" y="758952"/>
            <a:ext cx="384048" cy="5330952"/>
          </a:xfrm>
          <a:prstGeom prst="rect">
            <a:avLst/>
          </a:prstGeom>
          <a:solidFill>
            <a:srgbClr val="C8C8C8">
              <a:alpha val="49803"/>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90"/>
          <p:cNvSpPr txBox="1">
            <a:spLocks noGrp="1"/>
          </p:cNvSpPr>
          <p:nvPr>
            <p:ph type="body" idx="1"/>
          </p:nvPr>
        </p:nvSpPr>
        <p:spPr>
          <a:xfrm>
            <a:off x="3869268" y="864108"/>
            <a:ext cx="7315200" cy="5120640"/>
          </a:xfrm>
          <a:prstGeom prst="rect">
            <a:avLst/>
          </a:prstGeom>
          <a:noFill/>
          <a:ln>
            <a:noFill/>
          </a:ln>
        </p:spPr>
        <p:txBody>
          <a:bodyPr spcFirstLastPara="1" wrap="square" lIns="91425" tIns="45700" rIns="91425" bIns="45700" anchor="ctr" anchorCtr="0">
            <a:normAutofit/>
          </a:bodyPr>
          <a:lstStyle>
            <a:lvl1pPr marL="457200" marR="0" lvl="0" indent="-355600" algn="l" rtl="0">
              <a:lnSpc>
                <a:spcPct val="90000"/>
              </a:lnSpc>
              <a:spcBef>
                <a:spcPts val="1200"/>
              </a:spcBef>
              <a:spcAft>
                <a:spcPts val="0"/>
              </a:spcAft>
              <a:buClr>
                <a:schemeClr val="accent1"/>
              </a:buClr>
              <a:buSzPts val="2000"/>
              <a:buFont typeface="Noto Sans Symbols"/>
              <a:buChar char="●"/>
              <a:defRPr sz="2000" b="0" i="0" u="none" strike="noStrike" cap="none">
                <a:solidFill>
                  <a:srgbClr val="5D5256"/>
                </a:solidFill>
                <a:latin typeface="Arial"/>
                <a:ea typeface="Arial"/>
                <a:cs typeface="Arial"/>
                <a:sym typeface="Arial"/>
              </a:defRPr>
            </a:lvl1pPr>
            <a:lvl2pPr marL="914400" marR="0" lvl="1" indent="-342900" algn="l" rtl="0">
              <a:lnSpc>
                <a:spcPct val="90000"/>
              </a:lnSpc>
              <a:spcBef>
                <a:spcPts val="250"/>
              </a:spcBef>
              <a:spcAft>
                <a:spcPts val="0"/>
              </a:spcAft>
              <a:buClr>
                <a:schemeClr val="accent1"/>
              </a:buClr>
              <a:buSzPts val="1800"/>
              <a:buFont typeface="Noto Sans Symbols"/>
              <a:buChar char="●"/>
              <a:defRPr sz="1800" b="0" i="0" u="none" strike="noStrike" cap="none">
                <a:solidFill>
                  <a:srgbClr val="5D5256"/>
                </a:solidFill>
                <a:latin typeface="Arial"/>
                <a:ea typeface="Arial"/>
                <a:cs typeface="Arial"/>
                <a:sym typeface="Arial"/>
              </a:defRPr>
            </a:lvl2pPr>
            <a:lvl3pPr marL="1371600" marR="0" lvl="2" indent="-330200" algn="l" rtl="0">
              <a:lnSpc>
                <a:spcPct val="90000"/>
              </a:lnSpc>
              <a:spcBef>
                <a:spcPts val="250"/>
              </a:spcBef>
              <a:spcAft>
                <a:spcPts val="0"/>
              </a:spcAft>
              <a:buClr>
                <a:schemeClr val="accent1"/>
              </a:buClr>
              <a:buSzPts val="1600"/>
              <a:buFont typeface="Noto Sans Symbols"/>
              <a:buChar char="●"/>
              <a:defRPr sz="1600" b="0" i="0" u="none" strike="noStrike" cap="none">
                <a:solidFill>
                  <a:srgbClr val="5D5256"/>
                </a:solidFill>
                <a:latin typeface="Arial"/>
                <a:ea typeface="Arial"/>
                <a:cs typeface="Arial"/>
                <a:sym typeface="Arial"/>
              </a:defRPr>
            </a:lvl3pPr>
            <a:lvl4pPr marL="1828800" marR="0" lvl="3"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5D5256"/>
                </a:solidFill>
                <a:latin typeface="Arial"/>
                <a:ea typeface="Arial"/>
                <a:cs typeface="Arial"/>
                <a:sym typeface="Arial"/>
              </a:defRPr>
            </a:lvl4pPr>
            <a:lvl5pPr marL="2286000" marR="0" lvl="4"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5D5256"/>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5D5256"/>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5D5256"/>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5D5256"/>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5D5256"/>
                </a:solidFill>
                <a:latin typeface="Arial"/>
                <a:ea typeface="Arial"/>
                <a:cs typeface="Arial"/>
                <a:sym typeface="Arial"/>
              </a:defRPr>
            </a:lvl9pPr>
          </a:lstStyle>
          <a:p>
            <a:endParaRPr/>
          </a:p>
        </p:txBody>
      </p:sp>
      <p:sp>
        <p:nvSpPr>
          <p:cNvPr id="14" name="Google Shape;14;p90"/>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100" b="0" i="0" u="none" strike="noStrike" cap="none">
                <a:solidFill>
                  <a:srgbClr val="96888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 name="Google Shape;15;p90"/>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100" b="0" i="0" u="none" strike="noStrike" cap="none">
                <a:solidFill>
                  <a:srgbClr val="96888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 name="Google Shape;16;p90"/>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1" i="0" u="none" strike="noStrike" cap="none">
                <a:solidFill>
                  <a:srgbClr val="888888"/>
                </a:solidFill>
                <a:latin typeface="Arial"/>
                <a:ea typeface="Arial"/>
                <a:cs typeface="Arial"/>
                <a:sym typeface="Arial"/>
              </a:defRPr>
            </a:lvl1pPr>
            <a:lvl2pPr marL="0" marR="0" lvl="1" indent="0" algn="r" rtl="0">
              <a:spcBef>
                <a:spcPts val="0"/>
              </a:spcBef>
              <a:buNone/>
              <a:defRPr sz="1200" b="1" i="0" u="none" strike="noStrike" cap="none">
                <a:solidFill>
                  <a:srgbClr val="888888"/>
                </a:solidFill>
                <a:latin typeface="Arial"/>
                <a:ea typeface="Arial"/>
                <a:cs typeface="Arial"/>
                <a:sym typeface="Arial"/>
              </a:defRPr>
            </a:lvl2pPr>
            <a:lvl3pPr marL="0" marR="0" lvl="2" indent="0" algn="r" rtl="0">
              <a:spcBef>
                <a:spcPts val="0"/>
              </a:spcBef>
              <a:buNone/>
              <a:defRPr sz="1200" b="1" i="0" u="none" strike="noStrike" cap="none">
                <a:solidFill>
                  <a:srgbClr val="888888"/>
                </a:solidFill>
                <a:latin typeface="Arial"/>
                <a:ea typeface="Arial"/>
                <a:cs typeface="Arial"/>
                <a:sym typeface="Arial"/>
              </a:defRPr>
            </a:lvl3pPr>
            <a:lvl4pPr marL="0" marR="0" lvl="3" indent="0" algn="r" rtl="0">
              <a:spcBef>
                <a:spcPts val="0"/>
              </a:spcBef>
              <a:buNone/>
              <a:defRPr sz="1200" b="1" i="0" u="none" strike="noStrike" cap="none">
                <a:solidFill>
                  <a:srgbClr val="888888"/>
                </a:solidFill>
                <a:latin typeface="Arial"/>
                <a:ea typeface="Arial"/>
                <a:cs typeface="Arial"/>
                <a:sym typeface="Arial"/>
              </a:defRPr>
            </a:lvl4pPr>
            <a:lvl5pPr marL="0" marR="0" lvl="4" indent="0" algn="r" rtl="0">
              <a:spcBef>
                <a:spcPts val="0"/>
              </a:spcBef>
              <a:buNone/>
              <a:defRPr sz="1200" b="1" i="0" u="none" strike="noStrike" cap="none">
                <a:solidFill>
                  <a:srgbClr val="888888"/>
                </a:solidFill>
                <a:latin typeface="Arial"/>
                <a:ea typeface="Arial"/>
                <a:cs typeface="Arial"/>
                <a:sym typeface="Arial"/>
              </a:defRPr>
            </a:lvl5pPr>
            <a:lvl6pPr marL="0" marR="0" lvl="5" indent="0" algn="r" rtl="0">
              <a:spcBef>
                <a:spcPts val="0"/>
              </a:spcBef>
              <a:buNone/>
              <a:defRPr sz="1200" b="1" i="0" u="none" strike="noStrike" cap="none">
                <a:solidFill>
                  <a:srgbClr val="888888"/>
                </a:solidFill>
                <a:latin typeface="Arial"/>
                <a:ea typeface="Arial"/>
                <a:cs typeface="Arial"/>
                <a:sym typeface="Arial"/>
              </a:defRPr>
            </a:lvl6pPr>
            <a:lvl7pPr marL="0" marR="0" lvl="6" indent="0" algn="r" rtl="0">
              <a:spcBef>
                <a:spcPts val="0"/>
              </a:spcBef>
              <a:buNone/>
              <a:defRPr sz="1200" b="1" i="0" u="none" strike="noStrike" cap="none">
                <a:solidFill>
                  <a:srgbClr val="888888"/>
                </a:solidFill>
                <a:latin typeface="Arial"/>
                <a:ea typeface="Arial"/>
                <a:cs typeface="Arial"/>
                <a:sym typeface="Arial"/>
              </a:defRPr>
            </a:lvl7pPr>
            <a:lvl8pPr marL="0" marR="0" lvl="7" indent="0" algn="r" rtl="0">
              <a:spcBef>
                <a:spcPts val="0"/>
              </a:spcBef>
              <a:buNone/>
              <a:defRPr sz="1200" b="1" i="0" u="none" strike="noStrike" cap="none">
                <a:solidFill>
                  <a:srgbClr val="888888"/>
                </a:solidFill>
                <a:latin typeface="Arial"/>
                <a:ea typeface="Arial"/>
                <a:cs typeface="Arial"/>
                <a:sym typeface="Arial"/>
              </a:defRPr>
            </a:lvl8pPr>
            <a:lvl9pPr marL="0" marR="0" lvl="8" indent="0" algn="r" rtl="0">
              <a:spcBef>
                <a:spcPts val="0"/>
              </a:spcBef>
              <a:buNone/>
              <a:defRPr sz="1200" b="1"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5" r:id="rId5"/>
    <p:sldLayoutId id="2147483656" r:id="rId6"/>
    <p:sldLayoutId id="2147483657" r:id="rId7"/>
    <p:sldLayoutId id="2147483658" r:id="rId8"/>
    <p:sldLayoutId id="2147483659" r:id="rId9"/>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8"/>
        <p:cNvGrpSpPr/>
        <p:nvPr/>
      </p:nvGrpSpPr>
      <p:grpSpPr>
        <a:xfrm>
          <a:off x="0" y="0"/>
          <a:ext cx="0" cy="0"/>
          <a:chOff x="0" y="0"/>
          <a:chExt cx="0" cy="0"/>
        </a:xfrm>
      </p:grpSpPr>
      <p:grpSp>
        <p:nvGrpSpPr>
          <p:cNvPr id="89" name="Google Shape;89;p99"/>
          <p:cNvGrpSpPr/>
          <p:nvPr/>
        </p:nvGrpSpPr>
        <p:grpSpPr>
          <a:xfrm>
            <a:off x="0" y="-8467"/>
            <a:ext cx="12192000" cy="6866467"/>
            <a:chOff x="0" y="-8467"/>
            <a:chExt cx="12192000" cy="6866467"/>
          </a:xfrm>
        </p:grpSpPr>
        <p:cxnSp>
          <p:nvCxnSpPr>
            <p:cNvPr id="90" name="Google Shape;90;p99"/>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91" name="Google Shape;91;p99"/>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92" name="Google Shape;92;p99"/>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93" name="Google Shape;93;p99"/>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94" name="Google Shape;94;p99"/>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99"/>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0E3C2C">
                <a:alpha val="69803"/>
              </a:srgbClr>
            </a:solidFill>
            <a:ln>
              <a:noFill/>
            </a:ln>
          </p:spPr>
        </p:sp>
        <p:sp>
          <p:nvSpPr>
            <p:cNvPr id="96" name="Google Shape;96;p99"/>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E1EBDD">
                <a:alpha val="69803"/>
              </a:srgbClr>
            </a:solidFill>
            <a:ln>
              <a:noFill/>
            </a:ln>
          </p:spPr>
        </p:sp>
        <p:sp>
          <p:nvSpPr>
            <p:cNvPr id="97" name="Google Shape;97;p99"/>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98" name="Google Shape;98;p99"/>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99"/>
            <p:cNvSpPr/>
            <p:nvPr/>
          </p:nvSpPr>
          <p:spPr>
            <a:xfrm>
              <a:off x="0" y="4013200"/>
              <a:ext cx="448733" cy="2844800"/>
            </a:xfrm>
            <a:prstGeom prst="triangle">
              <a:avLst>
                <a:gd name="adj" fmla="val 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0" name="Google Shape;100;p99"/>
          <p:cNvSpPr txBox="1">
            <a:spLocks noGrp="1"/>
          </p:cNvSpPr>
          <p:nvPr>
            <p:ph type="title"/>
          </p:nvPr>
        </p:nvSpPr>
        <p:spPr>
          <a:xfrm>
            <a:off x="677334" y="609601"/>
            <a:ext cx="8596668" cy="132080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01" name="Google Shape;101;p99"/>
          <p:cNvSpPr txBox="1">
            <a:spLocks noGrp="1"/>
          </p:cNvSpPr>
          <p:nvPr>
            <p:ph type="body" idx="1"/>
          </p:nvPr>
        </p:nvSpPr>
        <p:spPr>
          <a:xfrm>
            <a:off x="677334" y="2160590"/>
            <a:ext cx="8596668" cy="3880773"/>
          </a:xfrm>
          <a:prstGeom prst="rect">
            <a:avLst/>
          </a:prstGeom>
          <a:noFill/>
          <a:ln>
            <a:noFill/>
          </a:ln>
        </p:spPr>
        <p:txBody>
          <a:bodyPr spcFirstLastPara="1" wrap="square" lIns="91425" tIns="45700" rIns="91425" bIns="45700" anchor="t" anchorCtr="0">
            <a:normAutofit/>
          </a:bodyPr>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02" name="Google Shape;102;p99"/>
          <p:cNvSpPr txBox="1">
            <a:spLocks noGrp="1"/>
          </p:cNvSpPr>
          <p:nvPr>
            <p:ph type="dt" idx="10"/>
          </p:nvPr>
        </p:nvSpPr>
        <p:spPr>
          <a:xfrm>
            <a:off x="7205134" y="6041363"/>
            <a:ext cx="911939"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03" name="Google Shape;103;p99"/>
          <p:cNvSpPr txBox="1">
            <a:spLocks noGrp="1"/>
          </p:cNvSpPr>
          <p:nvPr>
            <p:ph type="ftr" idx="11"/>
          </p:nvPr>
        </p:nvSpPr>
        <p:spPr>
          <a:xfrm>
            <a:off x="677334" y="6041363"/>
            <a:ext cx="6297612"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04" name="Google Shape;104;p99"/>
          <p:cNvSpPr txBox="1">
            <a:spLocks noGrp="1"/>
          </p:cNvSpPr>
          <p:nvPr>
            <p:ph type="sldNum" idx="12"/>
          </p:nvPr>
        </p:nvSpPr>
        <p:spPr>
          <a:xfrm>
            <a:off x="8590664" y="6041363"/>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a:solidFill>
                  <a:srgbClr val="CFDFC8"/>
                </a:solidFill>
                <a:latin typeface="Trebuchet MS"/>
                <a:ea typeface="Trebuchet MS"/>
                <a:cs typeface="Trebuchet MS"/>
                <a:sym typeface="Trebuchet MS"/>
              </a:defRPr>
            </a:lvl1pPr>
            <a:lvl2pPr marL="0" marR="0" lvl="1" indent="0" algn="r" rtl="0">
              <a:spcBef>
                <a:spcPts val="0"/>
              </a:spcBef>
              <a:buNone/>
              <a:defRPr sz="900">
                <a:solidFill>
                  <a:srgbClr val="CFDFC8"/>
                </a:solidFill>
                <a:latin typeface="Trebuchet MS"/>
                <a:ea typeface="Trebuchet MS"/>
                <a:cs typeface="Trebuchet MS"/>
                <a:sym typeface="Trebuchet MS"/>
              </a:defRPr>
            </a:lvl2pPr>
            <a:lvl3pPr marL="0" marR="0" lvl="2" indent="0" algn="r" rtl="0">
              <a:spcBef>
                <a:spcPts val="0"/>
              </a:spcBef>
              <a:buNone/>
              <a:defRPr sz="900">
                <a:solidFill>
                  <a:srgbClr val="CFDFC8"/>
                </a:solidFill>
                <a:latin typeface="Trebuchet MS"/>
                <a:ea typeface="Trebuchet MS"/>
                <a:cs typeface="Trebuchet MS"/>
                <a:sym typeface="Trebuchet MS"/>
              </a:defRPr>
            </a:lvl3pPr>
            <a:lvl4pPr marL="0" marR="0" lvl="3" indent="0" algn="r" rtl="0">
              <a:spcBef>
                <a:spcPts val="0"/>
              </a:spcBef>
              <a:buNone/>
              <a:defRPr sz="900">
                <a:solidFill>
                  <a:srgbClr val="CFDFC8"/>
                </a:solidFill>
                <a:latin typeface="Trebuchet MS"/>
                <a:ea typeface="Trebuchet MS"/>
                <a:cs typeface="Trebuchet MS"/>
                <a:sym typeface="Trebuchet MS"/>
              </a:defRPr>
            </a:lvl4pPr>
            <a:lvl5pPr marL="0" marR="0" lvl="4" indent="0" algn="r" rtl="0">
              <a:spcBef>
                <a:spcPts val="0"/>
              </a:spcBef>
              <a:buNone/>
              <a:defRPr sz="900">
                <a:solidFill>
                  <a:srgbClr val="CFDFC8"/>
                </a:solidFill>
                <a:latin typeface="Trebuchet MS"/>
                <a:ea typeface="Trebuchet MS"/>
                <a:cs typeface="Trebuchet MS"/>
                <a:sym typeface="Trebuchet MS"/>
              </a:defRPr>
            </a:lvl5pPr>
            <a:lvl6pPr marL="0" marR="0" lvl="5" indent="0" algn="r" rtl="0">
              <a:spcBef>
                <a:spcPts val="0"/>
              </a:spcBef>
              <a:buNone/>
              <a:defRPr sz="900">
                <a:solidFill>
                  <a:srgbClr val="CFDFC8"/>
                </a:solidFill>
                <a:latin typeface="Trebuchet MS"/>
                <a:ea typeface="Trebuchet MS"/>
                <a:cs typeface="Trebuchet MS"/>
                <a:sym typeface="Trebuchet MS"/>
              </a:defRPr>
            </a:lvl6pPr>
            <a:lvl7pPr marL="0" marR="0" lvl="6" indent="0" algn="r" rtl="0">
              <a:spcBef>
                <a:spcPts val="0"/>
              </a:spcBef>
              <a:buNone/>
              <a:defRPr sz="900">
                <a:solidFill>
                  <a:srgbClr val="CFDFC8"/>
                </a:solidFill>
                <a:latin typeface="Trebuchet MS"/>
                <a:ea typeface="Trebuchet MS"/>
                <a:cs typeface="Trebuchet MS"/>
                <a:sym typeface="Trebuchet MS"/>
              </a:defRPr>
            </a:lvl7pPr>
            <a:lvl8pPr marL="0" marR="0" lvl="7" indent="0" algn="r" rtl="0">
              <a:spcBef>
                <a:spcPts val="0"/>
              </a:spcBef>
              <a:buNone/>
              <a:defRPr sz="900">
                <a:solidFill>
                  <a:srgbClr val="CFDFC8"/>
                </a:solidFill>
                <a:latin typeface="Trebuchet MS"/>
                <a:ea typeface="Trebuchet MS"/>
                <a:cs typeface="Trebuchet MS"/>
                <a:sym typeface="Trebuchet MS"/>
              </a:defRPr>
            </a:lvl8pPr>
            <a:lvl9pPr marL="0" marR="0" lvl="8" indent="0" algn="r" rtl="0">
              <a:spcBef>
                <a:spcPts val="0"/>
              </a:spcBef>
              <a:buNone/>
              <a:defRPr sz="900">
                <a:solidFill>
                  <a:srgbClr val="CFDFC8"/>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45.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51.xml"/><Relationship Id="rId1" Type="http://schemas.openxmlformats.org/officeDocument/2006/relationships/slideLayout" Target="../slideLayouts/slideLayout4.xml"/><Relationship Id="rId4" Type="http://schemas.openxmlformats.org/officeDocument/2006/relationships/chart" Target="../charts/chart14.xml"/></Relationships>
</file>

<file path=ppt/slides/_rels/slide57.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2.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3.xml"/><Relationship Id="rId1" Type="http://schemas.openxmlformats.org/officeDocument/2006/relationships/slideLayout" Target="../slideLayouts/slideLayout1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3" Type="http://schemas.openxmlformats.org/officeDocument/2006/relationships/hyperlink" Target="https://www.sjspr.org/page/about/mission-and-core-values" TargetMode="External"/><Relationship Id="rId2" Type="http://schemas.openxmlformats.org/officeDocument/2006/relationships/notesSlide" Target="../notesSlides/notesSlide57.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6"/>
        <p:cNvGrpSpPr/>
        <p:nvPr/>
      </p:nvGrpSpPr>
      <p:grpSpPr>
        <a:xfrm>
          <a:off x="0" y="0"/>
          <a:ext cx="0" cy="0"/>
          <a:chOff x="0" y="0"/>
          <a:chExt cx="0" cy="0"/>
        </a:xfrm>
      </p:grpSpPr>
      <p:sp>
        <p:nvSpPr>
          <p:cNvPr id="227" name="Google Shape;227;p1"/>
          <p:cNvSpPr txBox="1">
            <a:spLocks noGrp="1"/>
          </p:cNvSpPr>
          <p:nvPr>
            <p:ph type="title"/>
          </p:nvPr>
        </p:nvSpPr>
        <p:spPr>
          <a:xfrm>
            <a:off x="3858986" y="2806338"/>
            <a:ext cx="7315200" cy="1688809"/>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33473C"/>
              </a:buClr>
              <a:buSzPts val="5900"/>
              <a:buFont typeface="Georgia"/>
              <a:buNone/>
            </a:pPr>
            <a:r>
              <a:rPr lang="en-US" dirty="0"/>
              <a:t>Measures of Progress</a:t>
            </a:r>
            <a:endParaRPr dirty="0"/>
          </a:p>
        </p:txBody>
      </p:sp>
      <p:sp>
        <p:nvSpPr>
          <p:cNvPr id="228" name="Google Shape;228;p1"/>
          <p:cNvSpPr txBox="1">
            <a:spLocks noGrp="1"/>
          </p:cNvSpPr>
          <p:nvPr>
            <p:ph type="body" idx="1"/>
          </p:nvPr>
        </p:nvSpPr>
        <p:spPr>
          <a:xfrm>
            <a:off x="3880757" y="4590724"/>
            <a:ext cx="7315200" cy="9144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2200"/>
              <a:buNone/>
            </a:pPr>
            <a:r>
              <a:rPr lang="en-US" dirty="0"/>
              <a:t>Data Collected May 2020</a:t>
            </a:r>
            <a:endParaRPr dirty="0"/>
          </a:p>
          <a:p>
            <a:pPr marL="0" lvl="0" indent="0" algn="l" rtl="0">
              <a:lnSpc>
                <a:spcPct val="90000"/>
              </a:lnSpc>
              <a:spcBef>
                <a:spcPts val="1200"/>
              </a:spcBef>
              <a:spcAft>
                <a:spcPts val="0"/>
              </a:spcAft>
              <a:buSzPts val="2200"/>
              <a:buNone/>
            </a:pPr>
            <a:r>
              <a:rPr lang="en-US" dirty="0"/>
              <a:t>School Year 2019-2020</a:t>
            </a:r>
            <a:endParaRPr dirty="0"/>
          </a:p>
        </p:txBody>
      </p:sp>
      <p:pic>
        <p:nvPicPr>
          <p:cNvPr id="233" name="Google Shape;233;p1"/>
          <p:cNvPicPr preferRelativeResize="0"/>
          <p:nvPr/>
        </p:nvPicPr>
        <p:blipFill rotWithShape="1">
          <a:blip r:embed="rId3">
            <a:alphaModFix/>
          </a:blip>
          <a:srcRect/>
          <a:stretch/>
        </p:blipFill>
        <p:spPr>
          <a:xfrm>
            <a:off x="193209" y="1644226"/>
            <a:ext cx="2743200" cy="27432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sp>
        <p:nvSpPr>
          <p:cNvPr id="386" name="Google Shape;386;p9"/>
          <p:cNvSpPr txBox="1">
            <a:spLocks noGrp="1"/>
          </p:cNvSpPr>
          <p:nvPr>
            <p:ph type="title"/>
          </p:nvPr>
        </p:nvSpPr>
        <p:spPr>
          <a:xfrm>
            <a:off x="3867912" y="1298448"/>
            <a:ext cx="7315200" cy="325526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33473C"/>
              </a:buClr>
              <a:buSzPts val="4400"/>
              <a:buFont typeface="Georgia"/>
              <a:buNone/>
            </a:pPr>
            <a:r>
              <a:rPr lang="en-US" sz="4400"/>
              <a:t>Student Performance</a:t>
            </a:r>
            <a:endParaRPr/>
          </a:p>
        </p:txBody>
      </p:sp>
      <p:sp>
        <p:nvSpPr>
          <p:cNvPr id="387" name="Google Shape;387;p9"/>
          <p:cNvSpPr txBox="1">
            <a:spLocks noGrp="1"/>
          </p:cNvSpPr>
          <p:nvPr>
            <p:ph type="body" idx="1"/>
          </p:nvPr>
        </p:nvSpPr>
        <p:spPr>
          <a:xfrm>
            <a:off x="3886200" y="4672584"/>
            <a:ext cx="7315200" cy="9144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2200"/>
              <a:buNone/>
            </a:pPr>
            <a:r>
              <a:rPr lang="en-US"/>
              <a:t>Measures of Progress</a:t>
            </a:r>
            <a:endParaRP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6"/>
          <p:cNvGraphicFramePr>
            <a:graphicFrameLocks noGrp="1"/>
          </p:cNvGraphicFramePr>
          <p:nvPr>
            <p:ph idx="1"/>
          </p:nvPr>
        </p:nvGraphicFramePr>
        <p:xfrm>
          <a:off x="4258715" y="678615"/>
          <a:ext cx="6488576" cy="5500769"/>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5F599718-2D94-4B5F-A145-5D2EBA70764F}"/>
              </a:ext>
            </a:extLst>
          </p:cNvPr>
          <p:cNvSpPr txBox="1"/>
          <p:nvPr/>
        </p:nvSpPr>
        <p:spPr>
          <a:xfrm>
            <a:off x="151544" y="1577464"/>
            <a:ext cx="3208105" cy="2862322"/>
          </a:xfrm>
          <a:prstGeom prst="rect">
            <a:avLst/>
          </a:prstGeom>
          <a:noFill/>
        </p:spPr>
        <p:txBody>
          <a:bodyPr wrap="square">
            <a:spAutoFit/>
          </a:bodyPr>
          <a:lstStyle/>
          <a:p>
            <a:r>
              <a:rPr lang="en-US" sz="3600" b="1" dirty="0">
                <a:solidFill>
                  <a:schemeClr val="bg1"/>
                </a:solidFill>
              </a:rPr>
              <a:t>Achievement in Early Childhood Literacy:</a:t>
            </a:r>
            <a:br>
              <a:rPr lang="en-US" sz="3600" b="1" dirty="0">
                <a:solidFill>
                  <a:schemeClr val="bg1"/>
                </a:solidFill>
              </a:rPr>
            </a:br>
            <a:r>
              <a:rPr lang="en-US" sz="3600" b="1" dirty="0">
                <a:solidFill>
                  <a:schemeClr val="bg1"/>
                </a:solidFill>
              </a:rPr>
              <a:t>DIBELS</a:t>
            </a:r>
            <a:endParaRPr lang="en-US" sz="3600" dirty="0">
              <a:solidFill>
                <a:schemeClr val="bg1"/>
              </a:solidFill>
            </a:endParaRPr>
          </a:p>
        </p:txBody>
      </p:sp>
    </p:spTree>
    <p:extLst>
      <p:ext uri="{BB962C8B-B14F-4D97-AF65-F5344CB8AC3E}">
        <p14:creationId xmlns:p14="http://schemas.microsoft.com/office/powerpoint/2010/main" val="25225337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98"/>
        <p:cNvGrpSpPr/>
        <p:nvPr/>
      </p:nvGrpSpPr>
      <p:grpSpPr>
        <a:xfrm>
          <a:off x="0" y="0"/>
          <a:ext cx="0" cy="0"/>
          <a:chOff x="0" y="0"/>
          <a:chExt cx="0" cy="0"/>
        </a:xfrm>
      </p:grpSpPr>
      <p:sp>
        <p:nvSpPr>
          <p:cNvPr id="399" name="Google Shape;399;p11"/>
          <p:cNvSpPr txBox="1">
            <a:spLocks noGrp="1"/>
          </p:cNvSpPr>
          <p:nvPr>
            <p:ph type="title"/>
          </p:nvPr>
        </p:nvSpPr>
        <p:spPr>
          <a:xfrm>
            <a:off x="152400" y="1123837"/>
            <a:ext cx="3200399" cy="460118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FFFFFF"/>
              </a:buClr>
              <a:buSzPts val="3600"/>
              <a:buFont typeface="Georgia"/>
              <a:buNone/>
            </a:pPr>
            <a:r>
              <a:rPr lang="en-US" sz="3200" b="1" dirty="0"/>
              <a:t>Early Childhood Achievement</a:t>
            </a:r>
            <a:endParaRPr sz="3200" dirty="0"/>
          </a:p>
        </p:txBody>
      </p:sp>
      <p:sp>
        <p:nvSpPr>
          <p:cNvPr id="400" name="Google Shape;400;p11"/>
          <p:cNvSpPr txBox="1">
            <a:spLocks noGrp="1"/>
          </p:cNvSpPr>
          <p:nvPr>
            <p:ph type="body" idx="1"/>
          </p:nvPr>
        </p:nvSpPr>
        <p:spPr>
          <a:xfrm>
            <a:off x="3869268" y="864108"/>
            <a:ext cx="7315200" cy="5120640"/>
          </a:xfrm>
          <a:prstGeom prst="rect">
            <a:avLst/>
          </a:prstGeom>
          <a:noFill/>
          <a:ln>
            <a:noFill/>
          </a:ln>
        </p:spPr>
        <p:txBody>
          <a:bodyPr spcFirstLastPara="1" wrap="square" lIns="91425" tIns="45700" rIns="91425" bIns="45700" anchor="ctr" anchorCtr="0">
            <a:normAutofit/>
          </a:bodyPr>
          <a:lstStyle/>
          <a:p>
            <a:pPr marL="182880" lvl="0" indent="-182880" algn="l" rtl="0">
              <a:lnSpc>
                <a:spcPct val="90000"/>
              </a:lnSpc>
              <a:spcBef>
                <a:spcPts val="0"/>
              </a:spcBef>
              <a:spcAft>
                <a:spcPts val="0"/>
              </a:spcAft>
              <a:buSzPts val="2000"/>
              <a:buChar char="●"/>
            </a:pPr>
            <a:r>
              <a:rPr lang="en-US" dirty="0"/>
              <a:t>93% of second graders are at or above benchmark at the middle of the year. </a:t>
            </a:r>
            <a:r>
              <a:rPr lang="en-US" b="1" dirty="0"/>
              <a:t>This exceeds the target of 75% we have set for 2022.</a:t>
            </a:r>
            <a:endParaRPr dirty="0"/>
          </a:p>
          <a:p>
            <a:pPr marL="182880" lvl="0" indent="-182880" algn="l" rtl="0">
              <a:lnSpc>
                <a:spcPct val="90000"/>
              </a:lnSpc>
              <a:spcBef>
                <a:spcPts val="1200"/>
              </a:spcBef>
              <a:spcAft>
                <a:spcPts val="0"/>
              </a:spcAft>
              <a:buSzPts val="2000"/>
              <a:buChar char="●"/>
            </a:pPr>
            <a:r>
              <a:rPr lang="en-US" dirty="0"/>
              <a:t>As second language learners, we expect that our students will exhibit academic proficiency in English by grade 3.</a:t>
            </a:r>
            <a:endParaRPr dirty="0"/>
          </a:p>
          <a:p>
            <a:pPr marL="182880" lvl="0" indent="-182880" algn="l" rtl="0">
              <a:lnSpc>
                <a:spcPct val="90000"/>
              </a:lnSpc>
              <a:spcBef>
                <a:spcPts val="1200"/>
              </a:spcBef>
              <a:spcAft>
                <a:spcPts val="0"/>
              </a:spcAft>
              <a:buSzPts val="2000"/>
              <a:buChar char="●"/>
            </a:pPr>
            <a:r>
              <a:rPr lang="en-US" dirty="0"/>
              <a:t>The Early Childhood program has adopted EL Education Skills Block curriculum for the 20-21 school year. Structured phonics has been widely accepted by academic circles as the most effective way to ensure students can navigate grade-level text independently by the time they leave 2</a:t>
            </a:r>
            <a:r>
              <a:rPr lang="en-US" baseline="30000" dirty="0"/>
              <a:t>nd</a:t>
            </a:r>
            <a:r>
              <a:rPr lang="en-US" dirty="0"/>
              <a:t> grade.</a:t>
            </a:r>
            <a:endParaRPr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406" name="Google Shape;406;p12"/>
          <p:cNvSpPr txBox="1">
            <a:spLocks noGrp="1"/>
          </p:cNvSpPr>
          <p:nvPr>
            <p:ph type="title"/>
          </p:nvPr>
        </p:nvSpPr>
        <p:spPr>
          <a:xfrm>
            <a:off x="3867912" y="1298448"/>
            <a:ext cx="7315200" cy="325526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33473C"/>
              </a:buClr>
              <a:buSzPts val="5900"/>
              <a:buFont typeface="Georgia"/>
              <a:buNone/>
            </a:pPr>
            <a:r>
              <a:rPr lang="en-US" dirty="0"/>
              <a:t>CTP Standardized Tests</a:t>
            </a:r>
            <a:endParaRPr dirty="0"/>
          </a:p>
        </p:txBody>
      </p:sp>
      <p:sp>
        <p:nvSpPr>
          <p:cNvPr id="407" name="Google Shape;407;p12"/>
          <p:cNvSpPr txBox="1">
            <a:spLocks noGrp="1"/>
          </p:cNvSpPr>
          <p:nvPr>
            <p:ph type="body" idx="1"/>
          </p:nvPr>
        </p:nvSpPr>
        <p:spPr>
          <a:xfrm>
            <a:off x="3886200" y="4672584"/>
            <a:ext cx="7315200" cy="9144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2200"/>
              <a:buNone/>
            </a:pPr>
            <a:r>
              <a:rPr lang="en-US" dirty="0"/>
              <a:t>Comprehensive Testing Program</a:t>
            </a:r>
            <a:endParaRPr dirty="0"/>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B3D7B-8EAB-4AA4-B32B-73D13674EA12}"/>
              </a:ext>
            </a:extLst>
          </p:cNvPr>
          <p:cNvSpPr>
            <a:spLocks noGrp="1"/>
          </p:cNvSpPr>
          <p:nvPr>
            <p:ph type="title"/>
          </p:nvPr>
        </p:nvSpPr>
        <p:spPr/>
        <p:txBody>
          <a:bodyPr>
            <a:normAutofit/>
          </a:bodyPr>
          <a:lstStyle/>
          <a:p>
            <a:r>
              <a:rPr lang="en-US" sz="3200" dirty="0"/>
              <a:t>Adapting to Circumstances</a:t>
            </a:r>
          </a:p>
        </p:txBody>
      </p:sp>
      <p:sp>
        <p:nvSpPr>
          <p:cNvPr id="3" name="Text Placeholder 2">
            <a:extLst>
              <a:ext uri="{FF2B5EF4-FFF2-40B4-BE49-F238E27FC236}">
                <a16:creationId xmlns:a16="http://schemas.microsoft.com/office/drawing/2014/main" id="{D0D3E733-5DAE-4CBE-A3B9-E8F0218617C6}"/>
              </a:ext>
            </a:extLst>
          </p:cNvPr>
          <p:cNvSpPr>
            <a:spLocks noGrp="1"/>
          </p:cNvSpPr>
          <p:nvPr>
            <p:ph type="body" idx="1"/>
          </p:nvPr>
        </p:nvSpPr>
        <p:spPr/>
        <p:txBody>
          <a:bodyPr/>
          <a:lstStyle/>
          <a:p>
            <a:r>
              <a:rPr lang="en-US" dirty="0"/>
              <a:t>CTP-5 testing was not conducted during the end of the 2019-2020 school year due to Saint John’s School’s transition to distance learning.</a:t>
            </a:r>
          </a:p>
          <a:p>
            <a:r>
              <a:rPr lang="en-US" dirty="0"/>
              <a:t>The decision was made to resume testing this year in a virtual format and adopt interim assessments to measure student progress multiple times a year, using instruments that are aligned directly to the curriculum.</a:t>
            </a:r>
          </a:p>
        </p:txBody>
      </p:sp>
    </p:spTree>
    <p:extLst>
      <p:ext uri="{BB962C8B-B14F-4D97-AF65-F5344CB8AC3E}">
        <p14:creationId xmlns:p14="http://schemas.microsoft.com/office/powerpoint/2010/main" val="35493261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67"/>
        <p:cNvGrpSpPr/>
        <p:nvPr/>
      </p:nvGrpSpPr>
      <p:grpSpPr>
        <a:xfrm>
          <a:off x="0" y="0"/>
          <a:ext cx="0" cy="0"/>
          <a:chOff x="0" y="0"/>
          <a:chExt cx="0" cy="0"/>
        </a:xfrm>
      </p:grpSpPr>
      <p:sp>
        <p:nvSpPr>
          <p:cNvPr id="468" name="Google Shape;468;p21"/>
          <p:cNvSpPr txBox="1">
            <a:spLocks noGrp="1"/>
          </p:cNvSpPr>
          <p:nvPr>
            <p:ph type="title"/>
          </p:nvPr>
        </p:nvSpPr>
        <p:spPr>
          <a:xfrm>
            <a:off x="3867912" y="1298448"/>
            <a:ext cx="7315200" cy="325526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33473C"/>
              </a:buClr>
              <a:buSzPts val="5310"/>
              <a:buFont typeface="Georgia"/>
              <a:buNone/>
            </a:pPr>
            <a:r>
              <a:rPr lang="en-US" sz="5310"/>
              <a:t>Secondary School Academic Performance:</a:t>
            </a:r>
            <a:br>
              <a:rPr lang="en-US" sz="5310"/>
            </a:br>
            <a:br>
              <a:rPr lang="en-US" sz="5310"/>
            </a:br>
            <a:r>
              <a:rPr lang="en-US" sz="4320"/>
              <a:t>PSAT, AP and SAT Scores</a:t>
            </a:r>
            <a:endParaRPr/>
          </a:p>
        </p:txBody>
      </p:sp>
      <p:pic>
        <p:nvPicPr>
          <p:cNvPr id="469" name="Google Shape;469;p21"/>
          <p:cNvPicPr preferRelativeResize="0"/>
          <p:nvPr/>
        </p:nvPicPr>
        <p:blipFill rotWithShape="1">
          <a:blip r:embed="rId3">
            <a:alphaModFix/>
          </a:blip>
          <a:srcRect/>
          <a:stretch/>
        </p:blipFill>
        <p:spPr>
          <a:xfrm>
            <a:off x="228600" y="1752600"/>
            <a:ext cx="2743200" cy="27432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74"/>
        <p:cNvGrpSpPr/>
        <p:nvPr/>
      </p:nvGrpSpPr>
      <p:grpSpPr>
        <a:xfrm>
          <a:off x="0" y="0"/>
          <a:ext cx="0" cy="0"/>
          <a:chOff x="0" y="0"/>
          <a:chExt cx="0" cy="0"/>
        </a:xfrm>
      </p:grpSpPr>
      <p:sp>
        <p:nvSpPr>
          <p:cNvPr id="475" name="Google Shape;475;p22"/>
          <p:cNvSpPr txBox="1">
            <a:spLocks noGrp="1"/>
          </p:cNvSpPr>
          <p:nvPr>
            <p:ph type="body" idx="1"/>
          </p:nvPr>
        </p:nvSpPr>
        <p:spPr>
          <a:xfrm>
            <a:off x="3869268" y="864108"/>
            <a:ext cx="7315200" cy="512064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5900"/>
              <a:buNone/>
            </a:pPr>
            <a:r>
              <a:rPr lang="en-US" sz="5900" dirty="0">
                <a:solidFill>
                  <a:srgbClr val="33473C"/>
                </a:solidFill>
                <a:latin typeface="Georgia"/>
                <a:ea typeface="Georgia"/>
                <a:cs typeface="Georgia"/>
                <a:sym typeface="Georgia"/>
              </a:rPr>
              <a:t>PSAT </a:t>
            </a:r>
            <a:endParaRPr dirty="0"/>
          </a:p>
          <a:p>
            <a:pPr marL="0" lvl="0" indent="0" algn="l" rtl="0">
              <a:lnSpc>
                <a:spcPct val="90000"/>
              </a:lnSpc>
              <a:spcBef>
                <a:spcPts val="1200"/>
              </a:spcBef>
              <a:spcAft>
                <a:spcPts val="0"/>
              </a:spcAft>
              <a:buSzPts val="2400"/>
              <a:buNone/>
            </a:pPr>
            <a:r>
              <a:rPr lang="en-US" sz="2400" dirty="0">
                <a:solidFill>
                  <a:srgbClr val="33473C"/>
                </a:solidFill>
                <a:latin typeface="Georgia"/>
                <a:ea typeface="Georgia"/>
                <a:cs typeface="Georgia"/>
                <a:sym typeface="Georgia"/>
              </a:rPr>
              <a:t>11th grade</a:t>
            </a:r>
            <a:endParaRPr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01"/>
        <p:cNvGrpSpPr/>
        <p:nvPr/>
      </p:nvGrpSpPr>
      <p:grpSpPr>
        <a:xfrm>
          <a:off x="0" y="0"/>
          <a:ext cx="0" cy="0"/>
          <a:chOff x="0" y="0"/>
          <a:chExt cx="0" cy="0"/>
        </a:xfrm>
      </p:grpSpPr>
      <p:sp>
        <p:nvSpPr>
          <p:cNvPr id="502" name="Google Shape;502;p26"/>
          <p:cNvSpPr txBox="1">
            <a:spLocks noGrp="1"/>
          </p:cNvSpPr>
          <p:nvPr>
            <p:ph type="title"/>
          </p:nvPr>
        </p:nvSpPr>
        <p:spPr>
          <a:xfrm>
            <a:off x="176719" y="1123837"/>
            <a:ext cx="3176081" cy="460118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FFFFFF"/>
              </a:buClr>
              <a:buSzPts val="3600"/>
              <a:buFont typeface="Georgia"/>
              <a:buNone/>
            </a:pPr>
            <a:r>
              <a:rPr lang="en-US" b="1" dirty="0"/>
              <a:t>Two-Year Comparison11</a:t>
            </a:r>
            <a:r>
              <a:rPr lang="en-US" b="1" baseline="30000" dirty="0"/>
              <a:t>th</a:t>
            </a:r>
            <a:r>
              <a:rPr lang="en-US" b="1" dirty="0"/>
              <a:t> Grade</a:t>
            </a:r>
            <a:br>
              <a:rPr lang="en-US" b="1" dirty="0"/>
            </a:br>
            <a:r>
              <a:rPr lang="en-US" b="1" dirty="0"/>
              <a:t>PSAT</a:t>
            </a:r>
            <a:endParaRPr dirty="0"/>
          </a:p>
        </p:txBody>
      </p:sp>
      <p:graphicFrame>
        <p:nvGraphicFramePr>
          <p:cNvPr id="503" name="Google Shape;503;p26"/>
          <p:cNvGraphicFramePr/>
          <p:nvPr>
            <p:extLst>
              <p:ext uri="{D42A27DB-BD31-4B8C-83A1-F6EECF244321}">
                <p14:modId xmlns:p14="http://schemas.microsoft.com/office/powerpoint/2010/main" val="2861267647"/>
              </p:ext>
            </p:extLst>
          </p:nvPr>
        </p:nvGraphicFramePr>
        <p:xfrm>
          <a:off x="3868738" y="863600"/>
          <a:ext cx="7315200" cy="5121275"/>
        </p:xfrm>
        <a:graphic>
          <a:graphicData uri="http://schemas.openxmlformats.org/drawingml/2006/chart">
            <c:chart xmlns:c="http://schemas.openxmlformats.org/drawingml/2006/chart" xmlns:r="http://schemas.openxmlformats.org/officeDocument/2006/relationships" r:id="rId3"/>
          </a:graphicData>
        </a:graphic>
      </p:graphicFrame>
      <p:sp>
        <p:nvSpPr>
          <p:cNvPr id="504" name="Google Shape;504;p26"/>
          <p:cNvSpPr txBox="1"/>
          <p:nvPr/>
        </p:nvSpPr>
        <p:spPr>
          <a:xfrm>
            <a:off x="7526337" y="678934"/>
            <a:ext cx="1168929"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dirty="0">
                <a:solidFill>
                  <a:schemeClr val="dk1"/>
                </a:solidFill>
                <a:latin typeface="Arial"/>
                <a:ea typeface="Arial"/>
                <a:cs typeface="Arial"/>
                <a:sym typeface="Arial"/>
              </a:rPr>
              <a:t>PSAT</a:t>
            </a:r>
            <a:endParaRPr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509"/>
        <p:cNvGrpSpPr/>
        <p:nvPr/>
      </p:nvGrpSpPr>
      <p:grpSpPr>
        <a:xfrm>
          <a:off x="0" y="0"/>
          <a:ext cx="0" cy="0"/>
          <a:chOff x="0" y="0"/>
          <a:chExt cx="0" cy="0"/>
        </a:xfrm>
      </p:grpSpPr>
      <p:sp>
        <p:nvSpPr>
          <p:cNvPr id="510" name="Google Shape;510;p27"/>
          <p:cNvSpPr txBox="1">
            <a:spLocks noGrp="1"/>
          </p:cNvSpPr>
          <p:nvPr>
            <p:ph type="title"/>
          </p:nvPr>
        </p:nvSpPr>
        <p:spPr>
          <a:xfrm>
            <a:off x="3867912" y="1298448"/>
            <a:ext cx="7315200" cy="325526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33473C"/>
              </a:buClr>
              <a:buSzPts val="5900"/>
              <a:buFont typeface="Georgia"/>
              <a:buNone/>
            </a:pPr>
            <a:r>
              <a:rPr lang="en-US"/>
              <a:t>Advanced Placement </a:t>
            </a:r>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Shape 515"/>
        <p:cNvGrpSpPr/>
        <p:nvPr/>
      </p:nvGrpSpPr>
      <p:grpSpPr>
        <a:xfrm>
          <a:off x="0" y="0"/>
          <a:ext cx="0" cy="0"/>
          <a:chOff x="0" y="0"/>
          <a:chExt cx="0" cy="0"/>
        </a:xfrm>
      </p:grpSpPr>
      <p:pic>
        <p:nvPicPr>
          <p:cNvPr id="5" name="Picture 4">
            <a:extLst>
              <a:ext uri="{FF2B5EF4-FFF2-40B4-BE49-F238E27FC236}">
                <a16:creationId xmlns:a16="http://schemas.microsoft.com/office/drawing/2014/main" id="{990EB562-13F8-4B3E-8045-7CABA96507A5}"/>
              </a:ext>
            </a:extLst>
          </p:cNvPr>
          <p:cNvPicPr>
            <a:picLocks noChangeAspect="1"/>
          </p:cNvPicPr>
          <p:nvPr/>
        </p:nvPicPr>
        <p:blipFill>
          <a:blip r:embed="rId3"/>
          <a:stretch>
            <a:fillRect/>
          </a:stretch>
        </p:blipFill>
        <p:spPr>
          <a:xfrm>
            <a:off x="0" y="991320"/>
            <a:ext cx="12192000" cy="487536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2"/>
          <p:cNvSpPr txBox="1">
            <a:spLocks noGrp="1"/>
          </p:cNvSpPr>
          <p:nvPr>
            <p:ph type="title"/>
          </p:nvPr>
        </p:nvSpPr>
        <p:spPr>
          <a:xfrm>
            <a:off x="252919" y="1123836"/>
            <a:ext cx="2947482" cy="460118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FFFFFF"/>
              </a:buClr>
              <a:buSzPts val="4400"/>
              <a:buFont typeface="Georgia"/>
              <a:buNone/>
            </a:pPr>
            <a:br>
              <a:rPr lang="en-US" sz="4400" b="1" dirty="0"/>
            </a:br>
            <a:r>
              <a:rPr lang="en-US" sz="4400" b="1" dirty="0"/>
              <a:t>Mission</a:t>
            </a:r>
            <a:endParaRPr dirty="0"/>
          </a:p>
        </p:txBody>
      </p:sp>
      <p:sp>
        <p:nvSpPr>
          <p:cNvPr id="240" name="Google Shape;240;p2"/>
          <p:cNvSpPr txBox="1">
            <a:spLocks noGrp="1"/>
          </p:cNvSpPr>
          <p:nvPr>
            <p:ph type="body" idx="1"/>
          </p:nvPr>
        </p:nvSpPr>
        <p:spPr>
          <a:xfrm>
            <a:off x="3869268" y="864108"/>
            <a:ext cx="7315200" cy="512064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3200"/>
              <a:buNone/>
            </a:pPr>
            <a:r>
              <a:rPr lang="en-US" sz="3200" dirty="0"/>
              <a:t>Saint John’s School’s dynamic learning environment fosters the discovery of individual talents and develops students with integrity and compassion who will shape a changing world.</a:t>
            </a:r>
            <a:endParaRPr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528"/>
        <p:cNvGrpSpPr/>
        <p:nvPr/>
      </p:nvGrpSpPr>
      <p:grpSpPr>
        <a:xfrm>
          <a:off x="0" y="0"/>
          <a:ext cx="0" cy="0"/>
          <a:chOff x="0" y="0"/>
          <a:chExt cx="0" cy="0"/>
        </a:xfrm>
      </p:grpSpPr>
      <p:sp>
        <p:nvSpPr>
          <p:cNvPr id="529" name="Google Shape;529;p30"/>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FFFFFF"/>
              </a:buClr>
              <a:buSzPts val="3600"/>
              <a:buFont typeface="Georgia"/>
              <a:buNone/>
            </a:pPr>
            <a:r>
              <a:rPr lang="en-US" b="1"/>
              <a:t>Advanced Placement Analysis</a:t>
            </a:r>
            <a:endParaRPr/>
          </a:p>
        </p:txBody>
      </p:sp>
      <p:sp>
        <p:nvSpPr>
          <p:cNvPr id="530" name="Google Shape;530;p30"/>
          <p:cNvSpPr txBox="1">
            <a:spLocks noGrp="1"/>
          </p:cNvSpPr>
          <p:nvPr>
            <p:ph type="body" idx="1"/>
          </p:nvPr>
        </p:nvSpPr>
        <p:spPr>
          <a:xfrm>
            <a:off x="3733800" y="1676401"/>
            <a:ext cx="7620000" cy="4500562"/>
          </a:xfrm>
          <a:prstGeom prst="rect">
            <a:avLst/>
          </a:prstGeom>
          <a:noFill/>
          <a:ln>
            <a:noFill/>
          </a:ln>
        </p:spPr>
        <p:txBody>
          <a:bodyPr spcFirstLastPara="1" wrap="square" lIns="91425" tIns="45700" rIns="91425" bIns="45700" anchor="ctr" anchorCtr="0">
            <a:normAutofit/>
          </a:bodyPr>
          <a:lstStyle/>
          <a:p>
            <a:pPr marL="182880" lvl="0" indent="-182880" algn="l" rtl="0">
              <a:lnSpc>
                <a:spcPct val="90000"/>
              </a:lnSpc>
              <a:spcBef>
                <a:spcPts val="0"/>
              </a:spcBef>
              <a:spcAft>
                <a:spcPts val="0"/>
              </a:spcAft>
              <a:buSzPts val="2000"/>
              <a:buChar char="●"/>
            </a:pPr>
            <a:r>
              <a:rPr lang="en-US" dirty="0"/>
              <a:t>87% of students who took AP Exams scored 3 or above. </a:t>
            </a:r>
            <a:endParaRPr dirty="0"/>
          </a:p>
          <a:p>
            <a:pPr marL="182880" lvl="0" indent="-182880" algn="l" rtl="0">
              <a:lnSpc>
                <a:spcPct val="90000"/>
              </a:lnSpc>
              <a:spcBef>
                <a:spcPts val="1200"/>
              </a:spcBef>
              <a:spcAft>
                <a:spcPts val="0"/>
              </a:spcAft>
              <a:buSzPts val="2000"/>
              <a:buChar char="●"/>
            </a:pPr>
            <a:r>
              <a:rPr lang="en-US" dirty="0"/>
              <a:t>There was a 7% increase in the number of tests administered, as per our goal of making the AP program more inclusive. </a:t>
            </a:r>
            <a:endParaRPr dirty="0"/>
          </a:p>
          <a:p>
            <a:pPr marL="182880" lvl="0" indent="-182880" algn="l" rtl="0">
              <a:lnSpc>
                <a:spcPct val="90000"/>
              </a:lnSpc>
              <a:spcBef>
                <a:spcPts val="1200"/>
              </a:spcBef>
              <a:spcAft>
                <a:spcPts val="0"/>
              </a:spcAft>
              <a:buSzPts val="2000"/>
              <a:buChar char="●"/>
            </a:pPr>
            <a:r>
              <a:rPr lang="en-US" dirty="0"/>
              <a:t>42% of students who took AP Exams scored 4 or above,</a:t>
            </a:r>
          </a:p>
          <a:p>
            <a:pPr marL="182880" lvl="0" indent="-182880" algn="l" rtl="0">
              <a:lnSpc>
                <a:spcPct val="90000"/>
              </a:lnSpc>
              <a:spcBef>
                <a:spcPts val="1200"/>
              </a:spcBef>
              <a:spcAft>
                <a:spcPts val="0"/>
              </a:spcAft>
              <a:buSzPts val="2000"/>
              <a:buChar char="●"/>
            </a:pPr>
            <a:r>
              <a:rPr lang="en-US" dirty="0"/>
              <a:t>Evidence of positive correlation between teacher training and AP results</a:t>
            </a:r>
            <a:endParaRPr dirty="0"/>
          </a:p>
          <a:p>
            <a:pPr marL="182880" lvl="0" indent="-182880" algn="l" rtl="0">
              <a:lnSpc>
                <a:spcPct val="90000"/>
              </a:lnSpc>
              <a:spcBef>
                <a:spcPts val="1200"/>
              </a:spcBef>
              <a:spcAft>
                <a:spcPts val="0"/>
              </a:spcAft>
              <a:buSzPts val="2000"/>
              <a:buChar char="●"/>
            </a:pPr>
            <a:r>
              <a:rPr lang="en-US" dirty="0"/>
              <a:t>AP teacher goals were set this year using student performance data. We expect to reach the target of 60% of students scoring a 4 or above by 2022.</a:t>
            </a:r>
            <a:endParaRPr dirty="0"/>
          </a:p>
          <a:p>
            <a:pPr marL="182880" lvl="0" indent="-182880" algn="l" rtl="0">
              <a:lnSpc>
                <a:spcPct val="90000"/>
              </a:lnSpc>
              <a:spcBef>
                <a:spcPts val="1200"/>
              </a:spcBef>
              <a:spcAft>
                <a:spcPts val="0"/>
              </a:spcAft>
              <a:buSzPts val="2000"/>
              <a:buChar char="●"/>
            </a:pPr>
            <a:r>
              <a:rPr lang="en-US" dirty="0"/>
              <a:t>We continue to strive for balance between student selection criteria and philosophy of opportunity. </a:t>
            </a:r>
            <a:endParaRPr dirty="0"/>
          </a:p>
          <a:p>
            <a:pPr marL="0" lvl="0" indent="0" algn="l" rtl="0">
              <a:lnSpc>
                <a:spcPct val="90000"/>
              </a:lnSpc>
              <a:spcBef>
                <a:spcPts val="1200"/>
              </a:spcBef>
              <a:spcAft>
                <a:spcPts val="0"/>
              </a:spcAft>
              <a:buSzPts val="2000"/>
              <a:buNone/>
            </a:pPr>
            <a:endParaRPr dirty="0"/>
          </a:p>
          <a:p>
            <a:pPr marL="182880" lvl="0" indent="-55879" algn="l" rtl="0">
              <a:lnSpc>
                <a:spcPct val="90000"/>
              </a:lnSpc>
              <a:spcBef>
                <a:spcPts val="1200"/>
              </a:spcBef>
              <a:spcAft>
                <a:spcPts val="0"/>
              </a:spcAft>
              <a:buSzPts val="2000"/>
              <a:buNone/>
            </a:pPr>
            <a:endParaRPr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3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3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535"/>
        <p:cNvGrpSpPr/>
        <p:nvPr/>
      </p:nvGrpSpPr>
      <p:grpSpPr>
        <a:xfrm>
          <a:off x="0" y="0"/>
          <a:ext cx="0" cy="0"/>
          <a:chOff x="0" y="0"/>
          <a:chExt cx="0" cy="0"/>
        </a:xfrm>
      </p:grpSpPr>
      <p:sp>
        <p:nvSpPr>
          <p:cNvPr id="536" name="Google Shape;536;p31"/>
          <p:cNvSpPr txBox="1">
            <a:spLocks noGrp="1"/>
          </p:cNvSpPr>
          <p:nvPr>
            <p:ph type="body" idx="1"/>
          </p:nvPr>
        </p:nvSpPr>
        <p:spPr>
          <a:xfrm>
            <a:off x="3869268" y="864108"/>
            <a:ext cx="7315200" cy="512064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SzPts val="5900"/>
              <a:buNone/>
            </a:pPr>
            <a:r>
              <a:rPr lang="en-US" sz="5900" dirty="0">
                <a:solidFill>
                  <a:srgbClr val="33473C"/>
                </a:solidFill>
                <a:latin typeface="Georgia"/>
                <a:ea typeface="Georgia"/>
                <a:cs typeface="Georgia"/>
                <a:sym typeface="Georgia"/>
              </a:rPr>
              <a:t>SAT</a:t>
            </a:r>
            <a:endParaRPr dirty="0"/>
          </a:p>
          <a:p>
            <a:pPr marL="0" lvl="0" indent="0" algn="ctr" rtl="0">
              <a:lnSpc>
                <a:spcPct val="90000"/>
              </a:lnSpc>
              <a:spcBef>
                <a:spcPts val="1200"/>
              </a:spcBef>
              <a:spcAft>
                <a:spcPts val="0"/>
              </a:spcAft>
              <a:buSzPts val="3200"/>
              <a:buNone/>
            </a:pPr>
            <a:r>
              <a:rPr lang="en-US" sz="3200" dirty="0">
                <a:solidFill>
                  <a:srgbClr val="33473C"/>
                </a:solidFill>
                <a:latin typeface="Georgia"/>
                <a:ea typeface="Georgia"/>
                <a:cs typeface="Georgia"/>
                <a:sym typeface="Georgia"/>
              </a:rPr>
              <a:t>           Class of 2020</a:t>
            </a:r>
            <a:endParaRPr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541"/>
        <p:cNvGrpSpPr/>
        <p:nvPr/>
      </p:nvGrpSpPr>
      <p:grpSpPr>
        <a:xfrm>
          <a:off x="0" y="0"/>
          <a:ext cx="0" cy="0"/>
          <a:chOff x="0" y="0"/>
          <a:chExt cx="0" cy="0"/>
        </a:xfrm>
      </p:grpSpPr>
      <p:sp>
        <p:nvSpPr>
          <p:cNvPr id="542" name="Google Shape;542;p32"/>
          <p:cNvSpPr txBox="1">
            <a:spLocks noGrp="1"/>
          </p:cNvSpPr>
          <p:nvPr>
            <p:ph type="title"/>
          </p:nvPr>
        </p:nvSpPr>
        <p:spPr>
          <a:xfrm>
            <a:off x="152400" y="1123837"/>
            <a:ext cx="3200399" cy="460118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FFFFFF"/>
              </a:buClr>
              <a:buSzPts val="3600"/>
              <a:buFont typeface="Georgia"/>
              <a:buNone/>
            </a:pPr>
            <a:r>
              <a:rPr lang="en-US" sz="3200" b="1" dirty="0"/>
              <a:t>Two-year </a:t>
            </a:r>
            <a:br>
              <a:rPr lang="en-US" sz="3200" b="1" dirty="0"/>
            </a:br>
            <a:r>
              <a:rPr lang="en-US" sz="3200" b="1" dirty="0"/>
              <a:t>SAT Comparative Data</a:t>
            </a:r>
            <a:endParaRPr sz="3200" dirty="0"/>
          </a:p>
        </p:txBody>
      </p:sp>
      <p:graphicFrame>
        <p:nvGraphicFramePr>
          <p:cNvPr id="543" name="Google Shape;543;p32"/>
          <p:cNvGraphicFramePr/>
          <p:nvPr>
            <p:extLst>
              <p:ext uri="{D42A27DB-BD31-4B8C-83A1-F6EECF244321}">
                <p14:modId xmlns:p14="http://schemas.microsoft.com/office/powerpoint/2010/main" val="2381589012"/>
              </p:ext>
            </p:extLst>
          </p:nvPr>
        </p:nvGraphicFramePr>
        <p:xfrm>
          <a:off x="3868738" y="863600"/>
          <a:ext cx="7315200" cy="51212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569"/>
        <p:cNvGrpSpPr/>
        <p:nvPr/>
      </p:nvGrpSpPr>
      <p:grpSpPr>
        <a:xfrm>
          <a:off x="0" y="0"/>
          <a:ext cx="0" cy="0"/>
          <a:chOff x="0" y="0"/>
          <a:chExt cx="0" cy="0"/>
        </a:xfrm>
      </p:grpSpPr>
      <p:sp>
        <p:nvSpPr>
          <p:cNvPr id="570" name="Google Shape;570;p36"/>
          <p:cNvSpPr txBox="1">
            <a:spLocks noGrp="1"/>
          </p:cNvSpPr>
          <p:nvPr>
            <p:ph type="title"/>
          </p:nvPr>
        </p:nvSpPr>
        <p:spPr>
          <a:xfrm>
            <a:off x="3429000" y="1219200"/>
            <a:ext cx="8382000" cy="3255264"/>
          </a:xfrm>
          <a:prstGeom prst="rect">
            <a:avLst/>
          </a:prstGeom>
          <a:solidFill>
            <a:schemeClr val="accent6"/>
          </a:solid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33473C"/>
              </a:buClr>
              <a:buSzPts val="4000"/>
              <a:buFont typeface="Georgia"/>
              <a:buNone/>
            </a:pPr>
            <a:r>
              <a:rPr lang="en-US" sz="4000" b="1" dirty="0"/>
              <a:t>College Acceptances</a:t>
            </a:r>
            <a:endParaRPr sz="4000" dirty="0"/>
          </a:p>
        </p:txBody>
      </p:sp>
      <p:sp>
        <p:nvSpPr>
          <p:cNvPr id="571" name="Google Shape;571;p36"/>
          <p:cNvSpPr txBox="1">
            <a:spLocks noGrp="1"/>
          </p:cNvSpPr>
          <p:nvPr>
            <p:ph type="body" idx="1"/>
          </p:nvPr>
        </p:nvSpPr>
        <p:spPr>
          <a:xfrm>
            <a:off x="3505200" y="4474464"/>
            <a:ext cx="7315200" cy="9144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2200"/>
              <a:buNone/>
            </a:pPr>
            <a:r>
              <a:rPr lang="en-US"/>
              <a:t>Measures of Progress</a:t>
            </a:r>
            <a:endParaRPr/>
          </a:p>
          <a:p>
            <a:pPr marL="0" lvl="0" indent="0" algn="l" rtl="0">
              <a:lnSpc>
                <a:spcPct val="90000"/>
              </a:lnSpc>
              <a:spcBef>
                <a:spcPts val="1200"/>
              </a:spcBef>
              <a:spcAft>
                <a:spcPts val="0"/>
              </a:spcAft>
              <a:buSzPts val="2200"/>
              <a:buNone/>
            </a:pPr>
            <a:endParaRP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FF3E2-EA2C-4966-874E-237660E5E44D}"/>
              </a:ext>
            </a:extLst>
          </p:cNvPr>
          <p:cNvSpPr>
            <a:spLocks noGrp="1"/>
          </p:cNvSpPr>
          <p:nvPr>
            <p:ph type="title"/>
          </p:nvPr>
        </p:nvSpPr>
        <p:spPr/>
        <p:txBody>
          <a:bodyPr/>
          <a:lstStyle/>
          <a:p>
            <a:r>
              <a:rPr lang="en-US" dirty="0"/>
              <a:t>Class of 2020</a:t>
            </a:r>
          </a:p>
        </p:txBody>
      </p:sp>
      <p:sp>
        <p:nvSpPr>
          <p:cNvPr id="3" name="Text Placeholder 2">
            <a:extLst>
              <a:ext uri="{FF2B5EF4-FFF2-40B4-BE49-F238E27FC236}">
                <a16:creationId xmlns:a16="http://schemas.microsoft.com/office/drawing/2014/main" id="{79DA2F96-98BA-4A5A-AC7C-4B54A9BFFFC1}"/>
              </a:ext>
            </a:extLst>
          </p:cNvPr>
          <p:cNvSpPr>
            <a:spLocks noGrp="1"/>
          </p:cNvSpPr>
          <p:nvPr>
            <p:ph type="body" idx="1"/>
          </p:nvPr>
        </p:nvSpPr>
        <p:spPr/>
        <p:txBody>
          <a:bodyPr/>
          <a:lstStyle/>
          <a:p>
            <a:pPr marL="0" marR="0">
              <a:spcBef>
                <a:spcPts val="0"/>
              </a:spcBef>
              <a:spcAft>
                <a:spcPts val="0"/>
              </a:spcAft>
            </a:pPr>
            <a:r>
              <a:rPr lang="en-US" sz="2400" dirty="0">
                <a:solidFill>
                  <a:srgbClr val="000000"/>
                </a:solidFill>
                <a:effectLst/>
                <a:latin typeface="+mn-lt"/>
                <a:ea typeface="Times New Roman" panose="02020603050405020304" pitchFamily="18" charset="0"/>
                <a:cs typeface="Times New Roman" panose="02020603050405020304" pitchFamily="18" charset="0"/>
              </a:rPr>
              <a:t>80 students in the class</a:t>
            </a:r>
          </a:p>
          <a:p>
            <a:pPr marL="0" marR="0" indent="0">
              <a:spcBef>
                <a:spcPts val="0"/>
              </a:spcBef>
              <a:spcAft>
                <a:spcPts val="0"/>
              </a:spcAft>
              <a:buNone/>
            </a:pPr>
            <a:endParaRPr lang="en-US" sz="2400" dirty="0">
              <a:effectLst/>
              <a:latin typeface="+mn-lt"/>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solidFill>
                  <a:srgbClr val="000000"/>
                </a:solidFill>
                <a:effectLst/>
                <a:latin typeface="+mn-lt"/>
                <a:ea typeface="Times New Roman" panose="02020603050405020304" pitchFamily="18" charset="0"/>
                <a:cs typeface="Times New Roman" panose="02020603050405020304" pitchFamily="18" charset="0"/>
              </a:rPr>
              <a:t>689 </a:t>
            </a:r>
            <a:r>
              <a:rPr lang="en-US" sz="2400" dirty="0">
                <a:solidFill>
                  <a:srgbClr val="000000"/>
                </a:solidFill>
                <a:latin typeface="+mn-lt"/>
                <a:ea typeface="Times New Roman" panose="02020603050405020304" pitchFamily="18" charset="0"/>
                <a:cs typeface="Times New Roman" panose="02020603050405020304" pitchFamily="18" charset="0"/>
              </a:rPr>
              <a:t>a</a:t>
            </a:r>
            <a:r>
              <a:rPr lang="en-US" sz="2400" dirty="0">
                <a:solidFill>
                  <a:srgbClr val="000000"/>
                </a:solidFill>
                <a:effectLst/>
                <a:latin typeface="+mn-lt"/>
                <a:ea typeface="Times New Roman" panose="02020603050405020304" pitchFamily="18" charset="0"/>
                <a:cs typeface="Times New Roman" panose="02020603050405020304" pitchFamily="18" charset="0"/>
              </a:rPr>
              <a:t>pplications filed</a:t>
            </a:r>
          </a:p>
          <a:p>
            <a:pPr marL="0" marR="0" indent="0">
              <a:spcBef>
                <a:spcPts val="0"/>
              </a:spcBef>
              <a:spcAft>
                <a:spcPts val="0"/>
              </a:spcAft>
              <a:buNone/>
            </a:pPr>
            <a:endParaRPr lang="en-US" sz="2400" dirty="0">
              <a:effectLst/>
              <a:latin typeface="+mn-lt"/>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solidFill>
                  <a:srgbClr val="000000"/>
                </a:solidFill>
                <a:effectLst/>
                <a:latin typeface="+mn-lt"/>
                <a:ea typeface="Times New Roman" panose="02020603050405020304" pitchFamily="18" charset="0"/>
                <a:cs typeface="Times New Roman" panose="02020603050405020304" pitchFamily="18" charset="0"/>
              </a:rPr>
              <a:t>8.5 average number of applications per student</a:t>
            </a:r>
          </a:p>
          <a:p>
            <a:pPr marL="0" marR="0" indent="0">
              <a:spcBef>
                <a:spcPts val="0"/>
              </a:spcBef>
              <a:spcAft>
                <a:spcPts val="0"/>
              </a:spcAft>
              <a:buNone/>
            </a:pPr>
            <a:endParaRPr lang="en-US" sz="2400" dirty="0">
              <a:solidFill>
                <a:srgbClr val="000000"/>
              </a:solidFill>
              <a:effectLst/>
              <a:latin typeface="+mn-lt"/>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solidFill>
                  <a:srgbClr val="000000"/>
                </a:solidFill>
                <a:effectLst/>
                <a:latin typeface="+mn-lt"/>
                <a:ea typeface="Times New Roman" panose="02020603050405020304" pitchFamily="18" charset="0"/>
                <a:cs typeface="Times New Roman" panose="02020603050405020304" pitchFamily="18" charset="0"/>
              </a:rPr>
              <a:t>Acceptances include: Columbia University, Cornell, Carnegie-Mellon, Dart</a:t>
            </a:r>
            <a:r>
              <a:rPr lang="en-US" sz="2400" dirty="0">
                <a:solidFill>
                  <a:srgbClr val="000000"/>
                </a:solidFill>
                <a:latin typeface="+mn-lt"/>
                <a:ea typeface="Times New Roman" panose="02020603050405020304" pitchFamily="18" charset="0"/>
                <a:cs typeface="Times New Roman" panose="02020603050405020304" pitchFamily="18" charset="0"/>
              </a:rPr>
              <a:t>mouth, Emory, Georgetown, Georgia Tech, Michigan State, </a:t>
            </a:r>
            <a:r>
              <a:rPr lang="en-US" sz="2400" dirty="0" err="1">
                <a:solidFill>
                  <a:srgbClr val="000000"/>
                </a:solidFill>
                <a:latin typeface="+mn-lt"/>
                <a:ea typeface="Times New Roman" panose="02020603050405020304" pitchFamily="18" charset="0"/>
                <a:cs typeface="Times New Roman" panose="02020603050405020304" pitchFamily="18" charset="0"/>
              </a:rPr>
              <a:t>Upenn</a:t>
            </a:r>
            <a:r>
              <a:rPr lang="en-US" sz="2400" dirty="0">
                <a:solidFill>
                  <a:srgbClr val="000000"/>
                </a:solidFill>
                <a:latin typeface="+mn-lt"/>
                <a:ea typeface="Times New Roman" panose="02020603050405020304" pitchFamily="18" charset="0"/>
                <a:cs typeface="Times New Roman" panose="02020603050405020304" pitchFamily="18" charset="0"/>
              </a:rPr>
              <a:t>, Pomona College, USC, Tulane, Villanova</a:t>
            </a:r>
            <a:endParaRPr lang="en-US" sz="2400" dirty="0">
              <a:effectLst/>
              <a:latin typeface="+mn-lt"/>
              <a:ea typeface="Times New Roman" panose="02020603050405020304" pitchFamily="18" charset="0"/>
              <a:cs typeface="Times New Roman" panose="02020603050405020304" pitchFamily="18" charset="0"/>
            </a:endParaRPr>
          </a:p>
          <a:p>
            <a:pPr marL="114300" indent="0">
              <a:buNone/>
            </a:pPr>
            <a:endParaRPr lang="en-US" dirty="0"/>
          </a:p>
        </p:txBody>
      </p:sp>
    </p:spTree>
    <p:extLst>
      <p:ext uri="{BB962C8B-B14F-4D97-AF65-F5344CB8AC3E}">
        <p14:creationId xmlns:p14="http://schemas.microsoft.com/office/powerpoint/2010/main" val="36150552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677"/>
        <p:cNvGrpSpPr/>
        <p:nvPr/>
      </p:nvGrpSpPr>
      <p:grpSpPr>
        <a:xfrm>
          <a:off x="0" y="0"/>
          <a:ext cx="0" cy="0"/>
          <a:chOff x="0" y="0"/>
          <a:chExt cx="0" cy="0"/>
        </a:xfrm>
      </p:grpSpPr>
      <p:sp>
        <p:nvSpPr>
          <p:cNvPr id="678" name="Google Shape;678;p49"/>
          <p:cNvSpPr txBox="1">
            <a:spLocks noGrp="1"/>
          </p:cNvSpPr>
          <p:nvPr>
            <p:ph type="title"/>
          </p:nvPr>
        </p:nvSpPr>
        <p:spPr>
          <a:xfrm>
            <a:off x="3429000" y="1219200"/>
            <a:ext cx="8382000" cy="325526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33473C"/>
              </a:buClr>
              <a:buSzPts val="4000"/>
              <a:buFont typeface="Georgia"/>
              <a:buNone/>
            </a:pPr>
            <a:r>
              <a:rPr lang="en-US" sz="4000" b="1" dirty="0"/>
              <a:t>Parent Surveys</a:t>
            </a:r>
            <a:endParaRPr dirty="0"/>
          </a:p>
        </p:txBody>
      </p:sp>
      <p:sp>
        <p:nvSpPr>
          <p:cNvPr id="679" name="Google Shape;679;p49"/>
          <p:cNvSpPr txBox="1">
            <a:spLocks noGrp="1"/>
          </p:cNvSpPr>
          <p:nvPr>
            <p:ph type="body" idx="1"/>
          </p:nvPr>
        </p:nvSpPr>
        <p:spPr>
          <a:xfrm>
            <a:off x="3505200" y="4474464"/>
            <a:ext cx="7315200" cy="9144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2200"/>
              <a:buNone/>
            </a:pPr>
            <a:r>
              <a:rPr lang="en-US"/>
              <a:t>Measures of Progress</a:t>
            </a:r>
            <a:endParaRPr/>
          </a:p>
          <a:p>
            <a:pPr marL="0" lvl="0" indent="0" algn="l" rtl="0">
              <a:lnSpc>
                <a:spcPct val="90000"/>
              </a:lnSpc>
              <a:spcBef>
                <a:spcPts val="1200"/>
              </a:spcBef>
              <a:spcAft>
                <a:spcPts val="0"/>
              </a:spcAft>
              <a:buSzPts val="2200"/>
              <a:buNone/>
            </a:pPr>
            <a:endParaRP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D09B6A37-803E-432A-812A-BD554713B2EB}"/>
              </a:ext>
            </a:extLst>
          </p:cNvPr>
          <p:cNvGraphicFramePr>
            <a:graphicFrameLocks noGrp="1"/>
          </p:cNvGraphicFramePr>
          <p:nvPr>
            <p:ph idx="1"/>
            <p:extLst>
              <p:ext uri="{D42A27DB-BD31-4B8C-83A1-F6EECF244321}">
                <p14:modId xmlns:p14="http://schemas.microsoft.com/office/powerpoint/2010/main" val="3803672582"/>
              </p:ext>
            </p:extLst>
          </p:nvPr>
        </p:nvGraphicFramePr>
        <p:xfrm>
          <a:off x="972609" y="1313587"/>
          <a:ext cx="5618691" cy="4988676"/>
        </p:xfrm>
        <a:graphic>
          <a:graphicData uri="http://schemas.openxmlformats.org/drawingml/2006/table">
            <a:tbl>
              <a:tblPr firstRow="1" bandRow="1">
                <a:tableStyleId>{93296810-A885-4BE3-A3E7-6D5BEEA58F35}</a:tableStyleId>
              </a:tblPr>
              <a:tblGrid>
                <a:gridCol w="1263564">
                  <a:extLst>
                    <a:ext uri="{9D8B030D-6E8A-4147-A177-3AD203B41FA5}">
                      <a16:colId xmlns:a16="http://schemas.microsoft.com/office/drawing/2014/main" val="761506494"/>
                    </a:ext>
                  </a:extLst>
                </a:gridCol>
                <a:gridCol w="2566826">
                  <a:extLst>
                    <a:ext uri="{9D8B030D-6E8A-4147-A177-3AD203B41FA5}">
                      <a16:colId xmlns:a16="http://schemas.microsoft.com/office/drawing/2014/main" val="2520408291"/>
                    </a:ext>
                  </a:extLst>
                </a:gridCol>
                <a:gridCol w="1788301">
                  <a:extLst>
                    <a:ext uri="{9D8B030D-6E8A-4147-A177-3AD203B41FA5}">
                      <a16:colId xmlns:a16="http://schemas.microsoft.com/office/drawing/2014/main" val="41799532"/>
                    </a:ext>
                  </a:extLst>
                </a:gridCol>
              </a:tblGrid>
              <a:tr h="712668">
                <a:tc gridSpan="3">
                  <a:txBody>
                    <a:bodyPr/>
                    <a:lstStyle/>
                    <a:p>
                      <a:pPr algn="ctr"/>
                      <a:r>
                        <a:rPr lang="es-PR" sz="2400" dirty="0" err="1">
                          <a:solidFill>
                            <a:schemeClr val="tx1"/>
                          </a:solidFill>
                        </a:rPr>
                        <a:t>Distance</a:t>
                      </a:r>
                      <a:r>
                        <a:rPr lang="es-PR" sz="2400" dirty="0">
                          <a:solidFill>
                            <a:schemeClr val="tx1"/>
                          </a:solidFill>
                        </a:rPr>
                        <a:t> </a:t>
                      </a:r>
                      <a:r>
                        <a:rPr lang="es-PR" sz="2400" dirty="0" err="1">
                          <a:solidFill>
                            <a:schemeClr val="tx1"/>
                          </a:solidFill>
                        </a:rPr>
                        <a:t>Learning</a:t>
                      </a:r>
                      <a:r>
                        <a:rPr lang="es-PR" sz="2400" dirty="0">
                          <a:solidFill>
                            <a:schemeClr val="tx1"/>
                          </a:solidFill>
                        </a:rPr>
                        <a:t> </a:t>
                      </a:r>
                      <a:r>
                        <a:rPr lang="es-PR" sz="2400" dirty="0" err="1">
                          <a:solidFill>
                            <a:schemeClr val="tx1"/>
                          </a:solidFill>
                        </a:rPr>
                        <a:t>Family</a:t>
                      </a:r>
                      <a:r>
                        <a:rPr lang="es-PR" sz="2400" dirty="0">
                          <a:solidFill>
                            <a:schemeClr val="tx1"/>
                          </a:solidFill>
                        </a:rPr>
                        <a:t> </a:t>
                      </a:r>
                      <a:r>
                        <a:rPr lang="es-PR" sz="2400" dirty="0" err="1">
                          <a:solidFill>
                            <a:schemeClr val="tx1"/>
                          </a:solidFill>
                        </a:rPr>
                        <a:t>Surveys</a:t>
                      </a:r>
                      <a:endParaRPr lang="es-PR" sz="24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PR" dirty="0">
                        <a:solidFill>
                          <a:schemeClr val="tx1"/>
                        </a:solidFill>
                      </a:endParaRPr>
                    </a:p>
                  </a:txBody>
                  <a:tcPr/>
                </a:tc>
                <a:tc hMerge="1">
                  <a:txBody>
                    <a:bodyPr/>
                    <a:lstStyle/>
                    <a:p>
                      <a:endParaRPr lang="es-PR" dirty="0">
                        <a:solidFill>
                          <a:schemeClr val="tx1"/>
                        </a:solidFill>
                      </a:endParaRPr>
                    </a:p>
                  </a:txBody>
                  <a:tcPr/>
                </a:tc>
                <a:extLst>
                  <a:ext uri="{0D108BD9-81ED-4DB2-BD59-A6C34878D82A}">
                    <a16:rowId xmlns:a16="http://schemas.microsoft.com/office/drawing/2014/main" val="44895471"/>
                  </a:ext>
                </a:extLst>
              </a:tr>
              <a:tr h="712668">
                <a:tc>
                  <a:txBody>
                    <a:bodyPr/>
                    <a:lstStyle/>
                    <a:p>
                      <a:pPr algn="ctr"/>
                      <a:r>
                        <a:rPr lang="es-PR" sz="2400" dirty="0" err="1">
                          <a:solidFill>
                            <a:schemeClr val="tx1"/>
                          </a:solidFill>
                        </a:rPr>
                        <a:t>Survey</a:t>
                      </a:r>
                      <a:endParaRPr lang="es-PR" sz="24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PR" sz="2400" dirty="0" err="1">
                          <a:solidFill>
                            <a:schemeClr val="tx1"/>
                          </a:solidFill>
                        </a:rPr>
                        <a:t>Satisfaction</a:t>
                      </a:r>
                      <a:r>
                        <a:rPr lang="es-PR" sz="2400" dirty="0">
                          <a:solidFill>
                            <a:schemeClr val="tx1"/>
                          </a:solidFill>
                        </a:rPr>
                        <a:t> </a:t>
                      </a:r>
                      <a:r>
                        <a:rPr lang="es-PR" sz="2400" dirty="0" err="1">
                          <a:solidFill>
                            <a:schemeClr val="tx1"/>
                          </a:solidFill>
                        </a:rPr>
                        <a:t>Rate</a:t>
                      </a:r>
                      <a:endParaRPr lang="es-PR" sz="24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PR" sz="2400" dirty="0">
                          <a:solidFill>
                            <a:schemeClr val="tx1"/>
                          </a:solidFill>
                        </a:rPr>
                        <a:t>Date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3866239"/>
                  </a:ext>
                </a:extLst>
              </a:tr>
              <a:tr h="712668">
                <a:tc>
                  <a:txBody>
                    <a:bodyPr/>
                    <a:lstStyle/>
                    <a:p>
                      <a:pPr algn="ctr"/>
                      <a:r>
                        <a:rPr lang="es-PR" sz="2400" dirty="0"/>
                        <a:t>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PR" sz="2400" dirty="0"/>
                        <a:t>92%</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PR" sz="2400" dirty="0"/>
                        <a:t>Spring ’20</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041629"/>
                  </a:ext>
                </a:extLst>
              </a:tr>
              <a:tr h="712668">
                <a:tc>
                  <a:txBody>
                    <a:bodyPr/>
                    <a:lstStyle/>
                    <a:p>
                      <a:pPr algn="ctr"/>
                      <a:r>
                        <a:rPr lang="es-PR" sz="2400" dirty="0"/>
                        <a:t>2</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PR" sz="2400" dirty="0"/>
                        <a:t>88%</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PR" sz="2400" dirty="0"/>
                        <a:t>Spring ’20</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3304291"/>
                  </a:ext>
                </a:extLst>
              </a:tr>
              <a:tr h="712668">
                <a:tc>
                  <a:txBody>
                    <a:bodyPr/>
                    <a:lstStyle/>
                    <a:p>
                      <a:pPr algn="ctr"/>
                      <a:r>
                        <a:rPr lang="es-PR" sz="2400" dirty="0"/>
                        <a:t>3</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PR" sz="2400" dirty="0"/>
                        <a:t>81%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PR" sz="2400" dirty="0"/>
                        <a:t>Spring ’20</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6353443"/>
                  </a:ext>
                </a:extLst>
              </a:tr>
              <a:tr h="712668">
                <a:tc>
                  <a:txBody>
                    <a:bodyPr/>
                    <a:lstStyle/>
                    <a:p>
                      <a:pPr algn="ctr"/>
                      <a:r>
                        <a:rPr lang="es-PR" sz="2400" dirty="0"/>
                        <a:t>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PR" sz="2400" dirty="0"/>
                        <a:t>88%</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PR" sz="2400" dirty="0" err="1"/>
                        <a:t>Fall</a:t>
                      </a:r>
                      <a:r>
                        <a:rPr lang="es-PR" sz="2400" dirty="0"/>
                        <a:t> ’20</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1177641"/>
                  </a:ext>
                </a:extLst>
              </a:tr>
              <a:tr h="712668">
                <a:tc>
                  <a:txBody>
                    <a:bodyPr/>
                    <a:lstStyle/>
                    <a:p>
                      <a:pPr algn="ctr"/>
                      <a:r>
                        <a:rPr lang="es-PR" sz="2400" dirty="0"/>
                        <a:t>5</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PR" sz="2400" dirty="0"/>
                        <a:t>89%</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PR" sz="2400" dirty="0" err="1"/>
                        <a:t>Fall</a:t>
                      </a:r>
                      <a:r>
                        <a:rPr lang="es-PR" sz="2400" dirty="0"/>
                        <a:t> ‘20</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9375230"/>
                  </a:ext>
                </a:extLst>
              </a:tr>
            </a:tbl>
          </a:graphicData>
        </a:graphic>
      </p:graphicFrame>
      <p:sp>
        <p:nvSpPr>
          <p:cNvPr id="7" name="Rectangle 6">
            <a:extLst>
              <a:ext uri="{FF2B5EF4-FFF2-40B4-BE49-F238E27FC236}">
                <a16:creationId xmlns:a16="http://schemas.microsoft.com/office/drawing/2014/main" id="{97D67C7B-5A99-473A-A94B-6F3F22CFC892}"/>
              </a:ext>
            </a:extLst>
          </p:cNvPr>
          <p:cNvSpPr/>
          <p:nvPr/>
        </p:nvSpPr>
        <p:spPr>
          <a:xfrm>
            <a:off x="7187567" y="1309256"/>
            <a:ext cx="3714750" cy="4988676"/>
          </a:xfrm>
          <a:prstGeom prst="rect">
            <a:avLst/>
          </a:prstGeom>
          <a:solidFill>
            <a:schemeClr val="accent6">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lnSpc>
                <a:spcPct val="150000"/>
              </a:lnSpc>
              <a:buClrTx/>
            </a:pPr>
            <a:r>
              <a:rPr lang="es-PR" sz="2400" b="1" kern="1200" dirty="0" err="1">
                <a:solidFill>
                  <a:prstClr val="black"/>
                </a:solidFill>
              </a:rPr>
              <a:t>Scheduling</a:t>
            </a:r>
            <a:r>
              <a:rPr lang="es-PR" sz="2400" b="1" kern="1200" dirty="0">
                <a:solidFill>
                  <a:prstClr val="black"/>
                </a:solidFill>
              </a:rPr>
              <a:t> </a:t>
            </a:r>
            <a:r>
              <a:rPr lang="es-PR" sz="2400" b="1" kern="1200" dirty="0" err="1">
                <a:solidFill>
                  <a:prstClr val="black"/>
                </a:solidFill>
              </a:rPr>
              <a:t>Features</a:t>
            </a:r>
            <a:endParaRPr lang="es-PR" sz="2400" b="1" kern="1200" dirty="0">
              <a:solidFill>
                <a:prstClr val="black"/>
              </a:solidFill>
            </a:endParaRPr>
          </a:p>
          <a:p>
            <a:pPr marL="342900" indent="-342900" defTabSz="342900">
              <a:lnSpc>
                <a:spcPct val="150000"/>
              </a:lnSpc>
              <a:buClrTx/>
              <a:buFont typeface="Wingdings" panose="05000000000000000000" pitchFamily="2" charset="2"/>
              <a:buChar char="Ø"/>
            </a:pPr>
            <a:r>
              <a:rPr lang="es-PR" sz="2100" kern="1200" dirty="0" err="1">
                <a:solidFill>
                  <a:prstClr val="black"/>
                </a:solidFill>
              </a:rPr>
              <a:t>Intentional</a:t>
            </a:r>
            <a:r>
              <a:rPr lang="es-PR" sz="2100" kern="1200" dirty="0">
                <a:solidFill>
                  <a:prstClr val="black"/>
                </a:solidFill>
              </a:rPr>
              <a:t> </a:t>
            </a:r>
            <a:r>
              <a:rPr lang="es-PR" sz="2100" kern="1200" dirty="0" err="1">
                <a:solidFill>
                  <a:prstClr val="black"/>
                </a:solidFill>
              </a:rPr>
              <a:t>scheduling</a:t>
            </a:r>
            <a:endParaRPr lang="es-PR" sz="2100" kern="1200" dirty="0">
              <a:solidFill>
                <a:prstClr val="black"/>
              </a:solidFill>
            </a:endParaRPr>
          </a:p>
          <a:p>
            <a:pPr marL="342900" indent="-342900" defTabSz="342900">
              <a:lnSpc>
                <a:spcPct val="150000"/>
              </a:lnSpc>
              <a:buClrTx/>
              <a:buFont typeface="Wingdings" panose="05000000000000000000" pitchFamily="2" charset="2"/>
              <a:buChar char="Ø"/>
            </a:pPr>
            <a:r>
              <a:rPr lang="es-PR" sz="2100" kern="1200" dirty="0">
                <a:solidFill>
                  <a:prstClr val="black"/>
                </a:solidFill>
              </a:rPr>
              <a:t>Dynamic </a:t>
            </a:r>
            <a:r>
              <a:rPr lang="es-PR" sz="2100" kern="1200" dirty="0" err="1">
                <a:solidFill>
                  <a:prstClr val="black"/>
                </a:solidFill>
              </a:rPr>
              <a:t>Lessons</a:t>
            </a:r>
            <a:endParaRPr lang="es-PR" sz="2100" kern="1200" dirty="0">
              <a:solidFill>
                <a:prstClr val="black"/>
              </a:solidFill>
            </a:endParaRPr>
          </a:p>
          <a:p>
            <a:pPr marL="342900" indent="-342900" defTabSz="342900">
              <a:lnSpc>
                <a:spcPct val="150000"/>
              </a:lnSpc>
              <a:buClrTx/>
              <a:buFont typeface="Wingdings" panose="05000000000000000000" pitchFamily="2" charset="2"/>
              <a:buChar char="Ø"/>
            </a:pPr>
            <a:r>
              <a:rPr lang="es-PR" sz="2100" kern="1200" dirty="0">
                <a:solidFill>
                  <a:prstClr val="black"/>
                </a:solidFill>
              </a:rPr>
              <a:t>Non-</a:t>
            </a:r>
            <a:r>
              <a:rPr lang="es-PR" sz="2100" kern="1200" dirty="0" err="1">
                <a:solidFill>
                  <a:prstClr val="black"/>
                </a:solidFill>
              </a:rPr>
              <a:t>academic</a:t>
            </a:r>
            <a:r>
              <a:rPr lang="es-PR" sz="2100" kern="1200" dirty="0">
                <a:solidFill>
                  <a:prstClr val="black"/>
                </a:solidFill>
              </a:rPr>
              <a:t> </a:t>
            </a:r>
            <a:r>
              <a:rPr lang="es-PR" sz="2100" kern="1200" dirty="0" err="1">
                <a:solidFill>
                  <a:prstClr val="black"/>
                </a:solidFill>
              </a:rPr>
              <a:t>student</a:t>
            </a:r>
            <a:r>
              <a:rPr lang="es-PR" sz="2100" kern="1200" dirty="0">
                <a:solidFill>
                  <a:prstClr val="black"/>
                </a:solidFill>
              </a:rPr>
              <a:t> </a:t>
            </a:r>
            <a:r>
              <a:rPr lang="es-PR" sz="2100" kern="1200" dirty="0" err="1">
                <a:solidFill>
                  <a:prstClr val="black"/>
                </a:solidFill>
              </a:rPr>
              <a:t>events</a:t>
            </a:r>
            <a:endParaRPr lang="es-PR" sz="2100" kern="1200" dirty="0">
              <a:solidFill>
                <a:prstClr val="black"/>
              </a:solidFill>
            </a:endParaRPr>
          </a:p>
          <a:p>
            <a:pPr marL="342900" indent="-342900" defTabSz="342900">
              <a:lnSpc>
                <a:spcPct val="150000"/>
              </a:lnSpc>
              <a:buClrTx/>
              <a:buFont typeface="Wingdings" panose="05000000000000000000" pitchFamily="2" charset="2"/>
              <a:buChar char="Ø"/>
            </a:pPr>
            <a:r>
              <a:rPr lang="es-PR" sz="2100" kern="1200" dirty="0" err="1">
                <a:solidFill>
                  <a:prstClr val="black"/>
                </a:solidFill>
              </a:rPr>
              <a:t>Increasing</a:t>
            </a:r>
            <a:r>
              <a:rPr lang="es-PR" sz="2100" kern="1200" dirty="0">
                <a:solidFill>
                  <a:prstClr val="black"/>
                </a:solidFill>
              </a:rPr>
              <a:t> EC time </a:t>
            </a:r>
            <a:r>
              <a:rPr lang="es-PR" sz="2100" kern="1200" dirty="0" err="1">
                <a:solidFill>
                  <a:prstClr val="black"/>
                </a:solidFill>
              </a:rPr>
              <a:t>with</a:t>
            </a:r>
            <a:r>
              <a:rPr lang="es-PR" sz="2100" kern="1200" dirty="0">
                <a:solidFill>
                  <a:prstClr val="black"/>
                </a:solidFill>
              </a:rPr>
              <a:t> </a:t>
            </a:r>
            <a:r>
              <a:rPr lang="es-PR" sz="2100" kern="1200" dirty="0" err="1">
                <a:solidFill>
                  <a:prstClr val="black"/>
                </a:solidFill>
              </a:rPr>
              <a:t>teachers</a:t>
            </a:r>
            <a:endParaRPr lang="es-PR" sz="2100" kern="1200" dirty="0">
              <a:solidFill>
                <a:prstClr val="black"/>
              </a:solidFill>
            </a:endParaRPr>
          </a:p>
          <a:p>
            <a:pPr defTabSz="342900">
              <a:lnSpc>
                <a:spcPct val="150000"/>
              </a:lnSpc>
              <a:buClrTx/>
            </a:pPr>
            <a:r>
              <a:rPr lang="es-PR" sz="2100" kern="1200" dirty="0">
                <a:solidFill>
                  <a:prstClr val="black"/>
                </a:solidFill>
              </a:rPr>
              <a:t> </a:t>
            </a:r>
          </a:p>
          <a:p>
            <a:pPr marL="214313" indent="-214313" defTabSz="342900">
              <a:buClrTx/>
              <a:buFontTx/>
              <a:buChar char="-"/>
            </a:pPr>
            <a:endParaRPr lang="es-PR" sz="2100" kern="1200" dirty="0">
              <a:solidFill>
                <a:prstClr val="black"/>
              </a:solidFill>
              <a:latin typeface="Trebuchet MS" panose="020B0603020202020204"/>
            </a:endParaRPr>
          </a:p>
          <a:p>
            <a:pPr marL="214313" indent="-214313" algn="ctr" defTabSz="342900">
              <a:buClrTx/>
              <a:buFontTx/>
              <a:buChar char="-"/>
            </a:pPr>
            <a:endParaRPr lang="es-PR" sz="1350" kern="1200" dirty="0">
              <a:solidFill>
                <a:prstClr val="black"/>
              </a:solidFill>
              <a:latin typeface="Trebuchet MS" panose="020B0603020202020204"/>
            </a:endParaRPr>
          </a:p>
          <a:p>
            <a:pPr marL="214313" indent="-214313" algn="ctr" defTabSz="342900">
              <a:buClrTx/>
              <a:buFontTx/>
              <a:buChar char="-"/>
            </a:pPr>
            <a:endParaRPr lang="es-PR" sz="1350" kern="1200" dirty="0">
              <a:solidFill>
                <a:prstClr val="white"/>
              </a:solidFill>
              <a:latin typeface="Trebuchet MS" panose="020B0603020202020204"/>
            </a:endParaRPr>
          </a:p>
        </p:txBody>
      </p:sp>
    </p:spTree>
    <p:extLst>
      <p:ext uri="{BB962C8B-B14F-4D97-AF65-F5344CB8AC3E}">
        <p14:creationId xmlns:p14="http://schemas.microsoft.com/office/powerpoint/2010/main" val="26392775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736"/>
        <p:cNvGrpSpPr/>
        <p:nvPr/>
      </p:nvGrpSpPr>
      <p:grpSpPr>
        <a:xfrm>
          <a:off x="0" y="0"/>
          <a:ext cx="0" cy="0"/>
          <a:chOff x="0" y="0"/>
          <a:chExt cx="0" cy="0"/>
        </a:xfrm>
      </p:grpSpPr>
      <p:sp>
        <p:nvSpPr>
          <p:cNvPr id="737" name="Google Shape;737;p57"/>
          <p:cNvSpPr txBox="1">
            <a:spLocks noGrp="1"/>
          </p:cNvSpPr>
          <p:nvPr>
            <p:ph type="ctrTitle"/>
          </p:nvPr>
        </p:nvSpPr>
        <p:spPr>
          <a:xfrm>
            <a:off x="2667000" y="1298448"/>
            <a:ext cx="5718048" cy="325526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FFFFFF"/>
              </a:buClr>
              <a:buSzPts val="4000"/>
              <a:buFont typeface="Georgia"/>
              <a:buNone/>
            </a:pPr>
            <a:r>
              <a:rPr lang="en-US" sz="4000" b="1"/>
              <a:t>Professional Development and Employee Engagement</a:t>
            </a:r>
            <a:endParaRPr/>
          </a:p>
        </p:txBody>
      </p:sp>
      <p:sp>
        <p:nvSpPr>
          <p:cNvPr id="738" name="Google Shape;738;p57"/>
          <p:cNvSpPr txBox="1">
            <a:spLocks noGrp="1"/>
          </p:cNvSpPr>
          <p:nvPr>
            <p:ph type="subTitle" idx="1"/>
          </p:nvPr>
        </p:nvSpPr>
        <p:spPr>
          <a:xfrm>
            <a:off x="2743199" y="4670246"/>
            <a:ext cx="5672015" cy="9144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2200"/>
              <a:buNone/>
            </a:pPr>
            <a:r>
              <a:rPr lang="en-US"/>
              <a:t>Measures of Progress</a:t>
            </a:r>
            <a:endParaRPr/>
          </a:p>
          <a:p>
            <a:pPr marL="0" lvl="0" indent="0" algn="l" rtl="0">
              <a:lnSpc>
                <a:spcPct val="90000"/>
              </a:lnSpc>
              <a:spcBef>
                <a:spcPts val="1200"/>
              </a:spcBef>
              <a:spcAft>
                <a:spcPts val="0"/>
              </a:spcAft>
              <a:buSzPts val="2200"/>
              <a:buNone/>
            </a:pPr>
            <a:endParaRPr/>
          </a:p>
        </p:txBody>
      </p:sp>
      <p:pic>
        <p:nvPicPr>
          <p:cNvPr id="739" name="Google Shape;739;p57"/>
          <p:cNvPicPr preferRelativeResize="0"/>
          <p:nvPr/>
        </p:nvPicPr>
        <p:blipFill rotWithShape="1">
          <a:blip r:embed="rId3">
            <a:alphaModFix/>
          </a:blip>
          <a:srcRect/>
          <a:stretch/>
        </p:blipFill>
        <p:spPr>
          <a:xfrm>
            <a:off x="0" y="2514600"/>
            <a:ext cx="2743200" cy="27432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763"/>
        <p:cNvGrpSpPr/>
        <p:nvPr/>
      </p:nvGrpSpPr>
      <p:grpSpPr>
        <a:xfrm>
          <a:off x="0" y="0"/>
          <a:ext cx="0" cy="0"/>
          <a:chOff x="0" y="0"/>
          <a:chExt cx="0" cy="0"/>
        </a:xfrm>
      </p:grpSpPr>
      <p:sp>
        <p:nvSpPr>
          <p:cNvPr id="764" name="Google Shape;764;p59"/>
          <p:cNvSpPr txBox="1">
            <a:spLocks noGrp="1"/>
          </p:cNvSpPr>
          <p:nvPr>
            <p:ph type="title"/>
          </p:nvPr>
        </p:nvSpPr>
        <p:spPr>
          <a:xfrm>
            <a:off x="3867912" y="1298448"/>
            <a:ext cx="7315200" cy="3255264"/>
          </a:xfrm>
          <a:prstGeom prst="rect">
            <a:avLst/>
          </a:prstGeom>
          <a:solidFill>
            <a:schemeClr val="accent6"/>
          </a:solid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33473C"/>
              </a:buClr>
              <a:buSzPts val="4000"/>
              <a:buFont typeface="Georgia"/>
              <a:buNone/>
            </a:pPr>
            <a:r>
              <a:rPr lang="en-US" sz="4000" b="1"/>
              <a:t>Professional Learning Communities</a:t>
            </a:r>
            <a:endParaRPr/>
          </a:p>
        </p:txBody>
      </p:sp>
      <p:sp>
        <p:nvSpPr>
          <p:cNvPr id="765" name="Google Shape;765;p59"/>
          <p:cNvSpPr txBox="1">
            <a:spLocks noGrp="1"/>
          </p:cNvSpPr>
          <p:nvPr>
            <p:ph type="body" idx="1"/>
          </p:nvPr>
        </p:nvSpPr>
        <p:spPr>
          <a:xfrm>
            <a:off x="3886200" y="4672584"/>
            <a:ext cx="7315200" cy="9144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2200"/>
              <a:buNone/>
            </a:pPr>
            <a:r>
              <a:rPr lang="en-US"/>
              <a:t>Measures of Progress</a:t>
            </a:r>
            <a:endParaRP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770"/>
        <p:cNvGrpSpPr/>
        <p:nvPr/>
      </p:nvGrpSpPr>
      <p:grpSpPr>
        <a:xfrm>
          <a:off x="0" y="0"/>
          <a:ext cx="0" cy="0"/>
          <a:chOff x="0" y="0"/>
          <a:chExt cx="0" cy="0"/>
        </a:xfrm>
      </p:grpSpPr>
      <p:sp>
        <p:nvSpPr>
          <p:cNvPr id="771" name="Google Shape;771;p60"/>
          <p:cNvSpPr txBox="1">
            <a:spLocks noGrp="1"/>
          </p:cNvSpPr>
          <p:nvPr>
            <p:ph type="body" idx="1"/>
          </p:nvPr>
        </p:nvSpPr>
        <p:spPr>
          <a:xfrm>
            <a:off x="3869268" y="800100"/>
            <a:ext cx="7315200" cy="5184648"/>
          </a:xfrm>
          <a:prstGeom prst="rect">
            <a:avLst/>
          </a:prstGeom>
          <a:noFill/>
          <a:ln>
            <a:noFill/>
          </a:ln>
        </p:spPr>
        <p:txBody>
          <a:bodyPr spcFirstLastPara="1" wrap="square" lIns="91425" tIns="45700" rIns="91425" bIns="45700" anchor="ctr" anchorCtr="0">
            <a:normAutofit/>
          </a:bodyPr>
          <a:lstStyle/>
          <a:p>
            <a:pPr marL="685800" lvl="1" indent="-182880" algn="l" rtl="0">
              <a:lnSpc>
                <a:spcPct val="80000"/>
              </a:lnSpc>
              <a:spcBef>
                <a:spcPts val="0"/>
              </a:spcBef>
              <a:spcAft>
                <a:spcPts val="0"/>
              </a:spcAft>
              <a:buSzPts val="2312"/>
              <a:buChar char="●"/>
            </a:pPr>
            <a:r>
              <a:rPr lang="en-US" sz="2312" dirty="0"/>
              <a:t>Teacher observations focused on the relationship between objective, task and actual student work.</a:t>
            </a:r>
          </a:p>
          <a:p>
            <a:pPr marL="502920" lvl="1" indent="0" algn="l" rtl="0">
              <a:lnSpc>
                <a:spcPct val="80000"/>
              </a:lnSpc>
              <a:spcBef>
                <a:spcPts val="0"/>
              </a:spcBef>
              <a:spcAft>
                <a:spcPts val="0"/>
              </a:spcAft>
              <a:buSzPts val="2312"/>
              <a:buNone/>
            </a:pPr>
            <a:endParaRPr dirty="0"/>
          </a:p>
          <a:p>
            <a:pPr marL="685800" lvl="1" indent="-182880" algn="l" rtl="0">
              <a:lnSpc>
                <a:spcPct val="80000"/>
              </a:lnSpc>
              <a:spcBef>
                <a:spcPts val="500"/>
              </a:spcBef>
              <a:spcAft>
                <a:spcPts val="0"/>
              </a:spcAft>
              <a:buSzPts val="2312"/>
              <a:buChar char="●"/>
            </a:pPr>
            <a:r>
              <a:rPr lang="en-US" sz="2312" dirty="0"/>
              <a:t>Cross-division content teams reviewing curriculum for alignment and revision</a:t>
            </a:r>
          </a:p>
          <a:p>
            <a:pPr marL="502920" lvl="1" indent="0" algn="l" rtl="0">
              <a:lnSpc>
                <a:spcPct val="80000"/>
              </a:lnSpc>
              <a:spcBef>
                <a:spcPts val="500"/>
              </a:spcBef>
              <a:spcAft>
                <a:spcPts val="0"/>
              </a:spcAft>
              <a:buSzPts val="2312"/>
              <a:buNone/>
            </a:pPr>
            <a:endParaRPr dirty="0"/>
          </a:p>
          <a:p>
            <a:pPr marL="685800" lvl="1" indent="-182880" algn="l" rtl="0">
              <a:lnSpc>
                <a:spcPct val="80000"/>
              </a:lnSpc>
              <a:spcBef>
                <a:spcPts val="500"/>
              </a:spcBef>
              <a:spcAft>
                <a:spcPts val="0"/>
              </a:spcAft>
              <a:buSzPts val="2312"/>
              <a:buChar char="●"/>
            </a:pPr>
            <a:r>
              <a:rPr lang="en-US" sz="2312" dirty="0"/>
              <a:t>Data-informed professional development</a:t>
            </a:r>
          </a:p>
          <a:p>
            <a:pPr marL="502920" lvl="1" indent="0" algn="l" rtl="0">
              <a:lnSpc>
                <a:spcPct val="80000"/>
              </a:lnSpc>
              <a:spcBef>
                <a:spcPts val="500"/>
              </a:spcBef>
              <a:spcAft>
                <a:spcPts val="0"/>
              </a:spcAft>
              <a:buSzPts val="2312"/>
              <a:buNone/>
            </a:pPr>
            <a:endParaRPr lang="en-US" sz="2312" dirty="0"/>
          </a:p>
          <a:p>
            <a:pPr marL="685800" lvl="1" indent="-182880" algn="l" rtl="0">
              <a:lnSpc>
                <a:spcPct val="80000"/>
              </a:lnSpc>
              <a:spcBef>
                <a:spcPts val="500"/>
              </a:spcBef>
              <a:spcAft>
                <a:spcPts val="0"/>
              </a:spcAft>
              <a:buSzPts val="2312"/>
              <a:buChar char="●"/>
            </a:pPr>
            <a:r>
              <a:rPr lang="en-US" sz="2312" dirty="0"/>
              <a:t>Enhanced role of the department chair to support teacher growth through in-house professional development</a:t>
            </a:r>
            <a:endParaRPr dirty="0"/>
          </a:p>
          <a:p>
            <a:pPr marL="502919" lvl="1" indent="0" algn="l" rtl="0">
              <a:lnSpc>
                <a:spcPct val="80000"/>
              </a:lnSpc>
              <a:spcBef>
                <a:spcPts val="500"/>
              </a:spcBef>
              <a:spcAft>
                <a:spcPts val="0"/>
              </a:spcAft>
              <a:buSzPts val="1665"/>
              <a:buNone/>
            </a:pPr>
            <a:endParaRPr sz="1665" dirty="0"/>
          </a:p>
          <a:p>
            <a:pPr marL="0" lvl="0" indent="0" algn="l" rtl="0">
              <a:lnSpc>
                <a:spcPct val="80000"/>
              </a:lnSpc>
              <a:spcBef>
                <a:spcPts val="1450"/>
              </a:spcBef>
              <a:spcAft>
                <a:spcPts val="0"/>
              </a:spcAft>
              <a:buSzPts val="1850"/>
              <a:buNone/>
            </a:pPr>
            <a:endParaRPr sz="1850" dirty="0"/>
          </a:p>
          <a:p>
            <a:pPr marL="182880" lvl="0" indent="-65404" algn="l" rtl="0">
              <a:lnSpc>
                <a:spcPct val="80000"/>
              </a:lnSpc>
              <a:spcBef>
                <a:spcPts val="1200"/>
              </a:spcBef>
              <a:spcAft>
                <a:spcPts val="0"/>
              </a:spcAft>
              <a:buSzPts val="1850"/>
              <a:buNone/>
            </a:pPr>
            <a:endParaRPr sz="1850" dirty="0"/>
          </a:p>
        </p:txBody>
      </p:sp>
      <p:sp>
        <p:nvSpPr>
          <p:cNvPr id="2" name="TextBox 1">
            <a:extLst>
              <a:ext uri="{FF2B5EF4-FFF2-40B4-BE49-F238E27FC236}">
                <a16:creationId xmlns:a16="http://schemas.microsoft.com/office/drawing/2014/main" id="{B5798561-D725-4E6B-BDF1-53274FEA3033}"/>
              </a:ext>
            </a:extLst>
          </p:cNvPr>
          <p:cNvSpPr txBox="1"/>
          <p:nvPr/>
        </p:nvSpPr>
        <p:spPr>
          <a:xfrm>
            <a:off x="143838" y="2525098"/>
            <a:ext cx="3211033" cy="2246769"/>
          </a:xfrm>
          <a:prstGeom prst="rect">
            <a:avLst/>
          </a:prstGeom>
          <a:noFill/>
        </p:spPr>
        <p:txBody>
          <a:bodyPr wrap="square" rtlCol="0">
            <a:spAutoFit/>
          </a:bodyPr>
          <a:lstStyle/>
          <a:p>
            <a:r>
              <a:rPr lang="en-US" sz="2800" b="1" dirty="0">
                <a:solidFill>
                  <a:schemeClr val="bg1"/>
                </a:solidFill>
              </a:rPr>
              <a:t>Professional Learning Communities Promote Teacher Growth</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3"/>
          <p:cNvSpPr txBox="1"/>
          <p:nvPr/>
        </p:nvSpPr>
        <p:spPr>
          <a:xfrm>
            <a:off x="252919" y="1514195"/>
            <a:ext cx="2947482" cy="4048406"/>
          </a:xfrm>
          <a:prstGeom prst="rect">
            <a:avLst/>
          </a:prstGeom>
          <a:noFill/>
          <a:ln>
            <a:noFill/>
          </a:ln>
        </p:spPr>
        <p:txBody>
          <a:bodyPr spcFirstLastPara="1" wrap="square" lIns="91425" tIns="45700" rIns="91425" bIns="45700" anchor="ctr" anchorCtr="0">
            <a:normAutofit/>
          </a:bodyPr>
          <a:lstStyle/>
          <a:p>
            <a:pPr marL="0" marR="0" lvl="0" indent="0" algn="ctr" rtl="0">
              <a:lnSpc>
                <a:spcPct val="90000"/>
              </a:lnSpc>
              <a:spcBef>
                <a:spcPts val="0"/>
              </a:spcBef>
              <a:spcAft>
                <a:spcPts val="0"/>
              </a:spcAft>
              <a:buClr>
                <a:srgbClr val="FFFFFF"/>
              </a:buClr>
              <a:buSzPts val="4400"/>
              <a:buFont typeface="Georgia"/>
              <a:buNone/>
            </a:pPr>
            <a:r>
              <a:rPr lang="en-US" sz="4400" b="1" i="0" u="none" strike="noStrike" cap="none" dirty="0">
                <a:solidFill>
                  <a:srgbClr val="FFFFFF"/>
                </a:solidFill>
                <a:latin typeface="Georgia"/>
                <a:ea typeface="Georgia"/>
                <a:cs typeface="Georgia"/>
                <a:sym typeface="Georgia"/>
              </a:rPr>
              <a:t>Core Values</a:t>
            </a:r>
            <a:endParaRPr dirty="0"/>
          </a:p>
        </p:txBody>
      </p:sp>
      <p:sp>
        <p:nvSpPr>
          <p:cNvPr id="247" name="Google Shape;247;p3"/>
          <p:cNvSpPr txBox="1"/>
          <p:nvPr/>
        </p:nvSpPr>
        <p:spPr>
          <a:xfrm>
            <a:off x="3962400" y="978078"/>
            <a:ext cx="7315200" cy="5120640"/>
          </a:xfrm>
          <a:prstGeom prst="rect">
            <a:avLst/>
          </a:prstGeom>
          <a:noFill/>
          <a:ln>
            <a:noFill/>
          </a:ln>
        </p:spPr>
        <p:txBody>
          <a:bodyPr spcFirstLastPara="1" wrap="square" lIns="91425" tIns="45700" rIns="91425" bIns="45700" anchor="ctr" anchorCtr="0">
            <a:normAutofit/>
          </a:bodyPr>
          <a:lstStyle/>
          <a:p>
            <a:pPr marL="182880" marR="0" lvl="0" indent="-182880" algn="l" rtl="0">
              <a:lnSpc>
                <a:spcPct val="80000"/>
              </a:lnSpc>
              <a:spcBef>
                <a:spcPts val="0"/>
              </a:spcBef>
              <a:spcAft>
                <a:spcPts val="0"/>
              </a:spcAft>
              <a:buClr>
                <a:schemeClr val="accent1"/>
              </a:buClr>
              <a:buSzPts val="2220"/>
              <a:buFont typeface="Noto Sans Symbols"/>
              <a:buChar char="●"/>
            </a:pPr>
            <a:r>
              <a:rPr lang="en-US" sz="2220" b="0" i="0" u="none" strike="noStrike" cap="none" dirty="0">
                <a:solidFill>
                  <a:srgbClr val="5D5256"/>
                </a:solidFill>
                <a:latin typeface="Arial"/>
                <a:ea typeface="Arial"/>
                <a:cs typeface="Arial"/>
                <a:sym typeface="Arial"/>
              </a:rPr>
              <a:t>Strive for excellence in all we do.</a:t>
            </a:r>
            <a:endParaRPr dirty="0"/>
          </a:p>
          <a:p>
            <a:pPr marL="182880" marR="0" lvl="0" indent="-182880" algn="l" rtl="0">
              <a:lnSpc>
                <a:spcPct val="80000"/>
              </a:lnSpc>
              <a:spcBef>
                <a:spcPts val="1200"/>
              </a:spcBef>
              <a:spcAft>
                <a:spcPts val="0"/>
              </a:spcAft>
              <a:buClr>
                <a:schemeClr val="accent1"/>
              </a:buClr>
              <a:buSzPts val="2220"/>
              <a:buFont typeface="Noto Sans Symbols"/>
              <a:buChar char="●"/>
            </a:pPr>
            <a:r>
              <a:rPr lang="en-US" sz="2220" b="0" i="0" u="none" strike="noStrike" cap="none" dirty="0">
                <a:solidFill>
                  <a:srgbClr val="5D5256"/>
                </a:solidFill>
                <a:latin typeface="Arial"/>
                <a:ea typeface="Arial"/>
                <a:cs typeface="Arial"/>
                <a:sym typeface="Arial"/>
              </a:rPr>
              <a:t>Discover, nurture and advance individual abilities and talents.</a:t>
            </a:r>
            <a:endParaRPr dirty="0"/>
          </a:p>
          <a:p>
            <a:pPr marL="182880" marR="0" lvl="0" indent="-182880" algn="l" rtl="0">
              <a:lnSpc>
                <a:spcPct val="80000"/>
              </a:lnSpc>
              <a:spcBef>
                <a:spcPts val="1200"/>
              </a:spcBef>
              <a:spcAft>
                <a:spcPts val="0"/>
              </a:spcAft>
              <a:buClr>
                <a:schemeClr val="accent1"/>
              </a:buClr>
              <a:buSzPts val="2220"/>
              <a:buFont typeface="Noto Sans Symbols"/>
              <a:buChar char="●"/>
            </a:pPr>
            <a:r>
              <a:rPr lang="en-US" sz="2220" b="0" i="0" u="none" strike="noStrike" cap="none" dirty="0">
                <a:solidFill>
                  <a:srgbClr val="5D5256"/>
                </a:solidFill>
                <a:latin typeface="Arial"/>
                <a:ea typeface="Arial"/>
                <a:cs typeface="Arial"/>
                <a:sym typeface="Arial"/>
              </a:rPr>
              <a:t>Embrace the importance of cultural diversity.</a:t>
            </a:r>
            <a:endParaRPr dirty="0"/>
          </a:p>
          <a:p>
            <a:pPr marL="182880" marR="0" lvl="0" indent="-182880" algn="l" rtl="0">
              <a:lnSpc>
                <a:spcPct val="80000"/>
              </a:lnSpc>
              <a:spcBef>
                <a:spcPts val="1200"/>
              </a:spcBef>
              <a:spcAft>
                <a:spcPts val="0"/>
              </a:spcAft>
              <a:buClr>
                <a:schemeClr val="accent1"/>
              </a:buClr>
              <a:buSzPts val="2220"/>
              <a:buFont typeface="Noto Sans Symbols"/>
              <a:buChar char="●"/>
            </a:pPr>
            <a:r>
              <a:rPr lang="en-US" sz="2220" b="0" i="0" u="none" strike="noStrike" cap="none" dirty="0">
                <a:solidFill>
                  <a:srgbClr val="5D5256"/>
                </a:solidFill>
                <a:latin typeface="Arial"/>
                <a:ea typeface="Arial"/>
                <a:cs typeface="Arial"/>
                <a:sym typeface="Arial"/>
              </a:rPr>
              <a:t>Cultivate leadership.</a:t>
            </a:r>
            <a:endParaRPr dirty="0"/>
          </a:p>
          <a:p>
            <a:pPr marL="182880" marR="0" lvl="0" indent="-182880" algn="l" rtl="0">
              <a:lnSpc>
                <a:spcPct val="80000"/>
              </a:lnSpc>
              <a:spcBef>
                <a:spcPts val="1200"/>
              </a:spcBef>
              <a:spcAft>
                <a:spcPts val="0"/>
              </a:spcAft>
              <a:buClr>
                <a:schemeClr val="accent1"/>
              </a:buClr>
              <a:buSzPts val="2220"/>
              <a:buFont typeface="Noto Sans Symbols"/>
              <a:buChar char="●"/>
            </a:pPr>
            <a:r>
              <a:rPr lang="en-US" sz="2220" b="0" i="0" u="none" strike="noStrike" cap="none" dirty="0">
                <a:solidFill>
                  <a:srgbClr val="5D5256"/>
                </a:solidFill>
                <a:latin typeface="Arial"/>
                <a:ea typeface="Arial"/>
                <a:cs typeface="Arial"/>
                <a:sym typeface="Arial"/>
              </a:rPr>
              <a:t>Foster intellectual curiosity and a passion for lifelong learning.</a:t>
            </a:r>
            <a:endParaRPr dirty="0"/>
          </a:p>
          <a:p>
            <a:pPr marL="182880" marR="0" lvl="0" indent="-182880" algn="l" rtl="0">
              <a:lnSpc>
                <a:spcPct val="80000"/>
              </a:lnSpc>
              <a:spcBef>
                <a:spcPts val="1200"/>
              </a:spcBef>
              <a:spcAft>
                <a:spcPts val="0"/>
              </a:spcAft>
              <a:buClr>
                <a:schemeClr val="accent1"/>
              </a:buClr>
              <a:buSzPts val="2220"/>
              <a:buFont typeface="Noto Sans Symbols"/>
              <a:buChar char="●"/>
            </a:pPr>
            <a:r>
              <a:rPr lang="en-US" sz="2220" b="0" i="0" u="none" strike="noStrike" cap="none" dirty="0">
                <a:solidFill>
                  <a:srgbClr val="5D5256"/>
                </a:solidFill>
                <a:latin typeface="Arial"/>
                <a:ea typeface="Arial"/>
                <a:cs typeface="Arial"/>
                <a:sym typeface="Arial"/>
              </a:rPr>
              <a:t>Promote creativity and innovative teaching.</a:t>
            </a:r>
            <a:endParaRPr dirty="0"/>
          </a:p>
          <a:p>
            <a:pPr marL="182880" marR="0" lvl="0" indent="-182880" algn="l" rtl="0">
              <a:lnSpc>
                <a:spcPct val="80000"/>
              </a:lnSpc>
              <a:spcBef>
                <a:spcPts val="1200"/>
              </a:spcBef>
              <a:spcAft>
                <a:spcPts val="0"/>
              </a:spcAft>
              <a:buClr>
                <a:schemeClr val="accent1"/>
              </a:buClr>
              <a:buSzPts val="2220"/>
              <a:buFont typeface="Noto Sans Symbols"/>
              <a:buChar char="●"/>
            </a:pPr>
            <a:r>
              <a:rPr lang="en-US" sz="2220" b="0" i="0" u="none" strike="noStrike" cap="none" dirty="0">
                <a:solidFill>
                  <a:srgbClr val="5D5256"/>
                </a:solidFill>
                <a:latin typeface="Arial"/>
                <a:ea typeface="Arial"/>
                <a:cs typeface="Arial"/>
                <a:sym typeface="Arial"/>
              </a:rPr>
              <a:t>Inspire our students to take risks and overcome challenges.</a:t>
            </a:r>
            <a:endParaRPr dirty="0"/>
          </a:p>
          <a:p>
            <a:pPr marL="182880" marR="0" lvl="0" indent="-182880" algn="l" rtl="0">
              <a:lnSpc>
                <a:spcPct val="80000"/>
              </a:lnSpc>
              <a:spcBef>
                <a:spcPts val="1200"/>
              </a:spcBef>
              <a:spcAft>
                <a:spcPts val="0"/>
              </a:spcAft>
              <a:buClr>
                <a:schemeClr val="accent1"/>
              </a:buClr>
              <a:buSzPts val="2220"/>
              <a:buFont typeface="Noto Sans Symbols"/>
              <a:buChar char="●"/>
            </a:pPr>
            <a:r>
              <a:rPr lang="en-US" sz="2220" b="0" i="0" u="none" strike="noStrike" cap="none" dirty="0">
                <a:solidFill>
                  <a:srgbClr val="5D5256"/>
                </a:solidFill>
                <a:latin typeface="Arial"/>
                <a:ea typeface="Arial"/>
                <a:cs typeface="Arial"/>
                <a:sym typeface="Arial"/>
              </a:rPr>
              <a:t>Encourage resourcefulness, resilience and tenacity as critical skills for success.</a:t>
            </a:r>
            <a:endParaRPr dirty="0"/>
          </a:p>
          <a:p>
            <a:pPr marL="182880" marR="0" lvl="0" indent="-182880" algn="l" rtl="0">
              <a:lnSpc>
                <a:spcPct val="80000"/>
              </a:lnSpc>
              <a:spcBef>
                <a:spcPts val="1200"/>
              </a:spcBef>
              <a:spcAft>
                <a:spcPts val="0"/>
              </a:spcAft>
              <a:buClr>
                <a:schemeClr val="accent1"/>
              </a:buClr>
              <a:buSzPts val="2220"/>
              <a:buFont typeface="Noto Sans Symbols"/>
              <a:buChar char="●"/>
            </a:pPr>
            <a:r>
              <a:rPr lang="en-US" sz="2220" b="0" i="0" u="none" strike="noStrike" cap="none" dirty="0">
                <a:solidFill>
                  <a:srgbClr val="5D5256"/>
                </a:solidFill>
                <a:latin typeface="Arial"/>
                <a:ea typeface="Arial"/>
                <a:cs typeface="Arial"/>
                <a:sym typeface="Arial"/>
              </a:rPr>
              <a:t>Hold ourselves accountable for making a positive impact on the world.</a:t>
            </a:r>
            <a:endParaRPr dirty="0"/>
          </a:p>
          <a:p>
            <a:pPr marL="0" marR="0" lvl="0" indent="0" algn="l" rtl="0">
              <a:lnSpc>
                <a:spcPct val="80000"/>
              </a:lnSpc>
              <a:spcBef>
                <a:spcPts val="1200"/>
              </a:spcBef>
              <a:spcAft>
                <a:spcPts val="0"/>
              </a:spcAft>
              <a:buClr>
                <a:schemeClr val="accent1"/>
              </a:buClr>
              <a:buSzPts val="1850"/>
              <a:buFont typeface="Noto Sans Symbols"/>
              <a:buNone/>
            </a:pPr>
            <a:endParaRPr sz="1850" b="0" i="0" u="none" strike="noStrike" cap="none" dirty="0">
              <a:solidFill>
                <a:srgbClr val="5D5256"/>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4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4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4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4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4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776"/>
        <p:cNvGrpSpPr/>
        <p:nvPr/>
      </p:nvGrpSpPr>
      <p:grpSpPr>
        <a:xfrm>
          <a:off x="0" y="0"/>
          <a:ext cx="0" cy="0"/>
          <a:chOff x="0" y="0"/>
          <a:chExt cx="0" cy="0"/>
        </a:xfrm>
      </p:grpSpPr>
      <p:sp>
        <p:nvSpPr>
          <p:cNvPr id="777" name="Google Shape;777;p61"/>
          <p:cNvSpPr txBox="1">
            <a:spLocks noGrp="1"/>
          </p:cNvSpPr>
          <p:nvPr>
            <p:ph type="title"/>
          </p:nvPr>
        </p:nvSpPr>
        <p:spPr>
          <a:xfrm>
            <a:off x="3867912" y="1298448"/>
            <a:ext cx="7315200" cy="3255264"/>
          </a:xfrm>
          <a:prstGeom prst="rect">
            <a:avLst/>
          </a:prstGeom>
          <a:solidFill>
            <a:schemeClr val="accent6"/>
          </a:solid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33473C"/>
              </a:buClr>
              <a:buSzPts val="4000"/>
              <a:buFont typeface="Georgia"/>
              <a:buNone/>
            </a:pPr>
            <a:r>
              <a:rPr lang="en-US" sz="4000" b="1"/>
              <a:t>Professional Development Hours and Budget</a:t>
            </a:r>
            <a:endParaRPr/>
          </a:p>
        </p:txBody>
      </p:sp>
      <p:sp>
        <p:nvSpPr>
          <p:cNvPr id="778" name="Google Shape;778;p61"/>
          <p:cNvSpPr txBox="1">
            <a:spLocks noGrp="1"/>
          </p:cNvSpPr>
          <p:nvPr>
            <p:ph type="body" idx="1"/>
          </p:nvPr>
        </p:nvSpPr>
        <p:spPr>
          <a:xfrm>
            <a:off x="3886200" y="4672584"/>
            <a:ext cx="7315200" cy="9144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2200"/>
              <a:buNone/>
            </a:pPr>
            <a:r>
              <a:rPr lang="en-US"/>
              <a:t>Measures of Progress</a:t>
            </a:r>
            <a:endParaRP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783"/>
        <p:cNvGrpSpPr/>
        <p:nvPr/>
      </p:nvGrpSpPr>
      <p:grpSpPr>
        <a:xfrm>
          <a:off x="0" y="0"/>
          <a:ext cx="0" cy="0"/>
          <a:chOff x="0" y="0"/>
          <a:chExt cx="0" cy="0"/>
        </a:xfrm>
      </p:grpSpPr>
      <p:sp>
        <p:nvSpPr>
          <p:cNvPr id="785" name="Google Shape;785;p62"/>
          <p:cNvSpPr txBox="1">
            <a:spLocks noGrp="1"/>
          </p:cNvSpPr>
          <p:nvPr>
            <p:ph type="title"/>
          </p:nvPr>
        </p:nvSpPr>
        <p:spPr>
          <a:xfrm>
            <a:off x="59630" y="2019301"/>
            <a:ext cx="3257859" cy="24765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FFFFFF"/>
              </a:buClr>
              <a:buSzPts val="3600"/>
              <a:buFont typeface="Georgia"/>
              <a:buNone/>
            </a:pPr>
            <a:r>
              <a:rPr lang="en-US" sz="3200" b="1" dirty="0"/>
              <a:t>Professional Development Activities</a:t>
            </a:r>
            <a:br>
              <a:rPr lang="en-US" sz="3200" b="1" dirty="0"/>
            </a:br>
            <a:r>
              <a:rPr lang="en-US" sz="3200" b="1" dirty="0"/>
              <a:t>2019-2020</a:t>
            </a:r>
            <a:endParaRPr sz="3200" b="1" dirty="0"/>
          </a:p>
        </p:txBody>
      </p:sp>
      <p:sp>
        <p:nvSpPr>
          <p:cNvPr id="2" name="TextBox 1">
            <a:extLst>
              <a:ext uri="{FF2B5EF4-FFF2-40B4-BE49-F238E27FC236}">
                <a16:creationId xmlns:a16="http://schemas.microsoft.com/office/drawing/2014/main" id="{62070B04-B9B4-4DC9-BF48-88DF244B3538}"/>
              </a:ext>
            </a:extLst>
          </p:cNvPr>
          <p:cNvSpPr txBox="1"/>
          <p:nvPr/>
        </p:nvSpPr>
        <p:spPr>
          <a:xfrm>
            <a:off x="4051005" y="131990"/>
            <a:ext cx="3645195" cy="6771084"/>
          </a:xfrm>
          <a:prstGeom prst="rect">
            <a:avLst/>
          </a:prstGeom>
          <a:noFill/>
        </p:spPr>
        <p:txBody>
          <a:bodyPr wrap="square" rtlCol="0">
            <a:spAutoFit/>
          </a:bodyPr>
          <a:lstStyle/>
          <a:p>
            <a:pPr marL="285750" lvl="0" indent="-285750" algn="l" rtl="0">
              <a:spcBef>
                <a:spcPts val="0"/>
              </a:spcBef>
              <a:spcAft>
                <a:spcPts val="0"/>
              </a:spcAft>
              <a:buFont typeface="Arial" panose="020B0604020202020204" pitchFamily="34" charset="0"/>
              <a:buChar char="•"/>
            </a:pPr>
            <a:r>
              <a:rPr lang="en-US" dirty="0">
                <a:latin typeface="+mn-lt"/>
              </a:rPr>
              <a:t>EL Education Module Overview </a:t>
            </a:r>
          </a:p>
          <a:p>
            <a:pPr marL="285750" lvl="0" indent="-285750" algn="l" rtl="0">
              <a:spcBef>
                <a:spcPts val="0"/>
              </a:spcBef>
              <a:spcAft>
                <a:spcPts val="0"/>
              </a:spcAft>
              <a:buFont typeface="Arial" panose="020B0604020202020204" pitchFamily="34" charset="0"/>
              <a:buChar char="•"/>
            </a:pPr>
            <a:r>
              <a:rPr lang="en-US" dirty="0">
                <a:latin typeface="+mn-lt"/>
              </a:rPr>
              <a:t>EL Education National Conference</a:t>
            </a:r>
          </a:p>
          <a:p>
            <a:pPr marL="285750" lvl="0" indent="-285750" algn="l" rtl="0">
              <a:spcBef>
                <a:spcPts val="0"/>
              </a:spcBef>
              <a:spcAft>
                <a:spcPts val="0"/>
              </a:spcAft>
              <a:buFont typeface="Arial" panose="020B0604020202020204" pitchFamily="34" charset="0"/>
              <a:buChar char="•"/>
            </a:pPr>
            <a:r>
              <a:rPr lang="en-US" dirty="0">
                <a:latin typeface="+mn-lt"/>
              </a:rPr>
              <a:t>AP Reader Certification</a:t>
            </a:r>
          </a:p>
          <a:p>
            <a:pPr marL="285750" lvl="0" indent="-285750" algn="l" rtl="0">
              <a:spcBef>
                <a:spcPts val="0"/>
              </a:spcBef>
              <a:spcAft>
                <a:spcPts val="0"/>
              </a:spcAft>
              <a:buFont typeface="Arial" panose="020B0604020202020204" pitchFamily="34" charset="0"/>
              <a:buChar char="•"/>
            </a:pPr>
            <a:r>
              <a:rPr lang="en-US" dirty="0">
                <a:latin typeface="+mn-lt"/>
              </a:rPr>
              <a:t>Eureka Math Launch </a:t>
            </a:r>
          </a:p>
          <a:p>
            <a:pPr marL="285750" lvl="0" indent="-285750" algn="l" rtl="0">
              <a:spcBef>
                <a:spcPts val="0"/>
              </a:spcBef>
              <a:spcAft>
                <a:spcPts val="0"/>
              </a:spcAft>
              <a:buFont typeface="Arial" panose="020B0604020202020204" pitchFamily="34" charset="0"/>
              <a:buChar char="•"/>
            </a:pPr>
            <a:r>
              <a:rPr lang="en-US" dirty="0">
                <a:latin typeface="+mn-lt"/>
              </a:rPr>
              <a:t>Skills Block Implementation</a:t>
            </a:r>
          </a:p>
          <a:p>
            <a:pPr marL="285750" lvl="0" indent="-285750" algn="l" rtl="0">
              <a:spcBef>
                <a:spcPts val="0"/>
              </a:spcBef>
              <a:spcAft>
                <a:spcPts val="0"/>
              </a:spcAft>
              <a:buFont typeface="Arial" panose="020B0604020202020204" pitchFamily="34" charset="0"/>
              <a:buChar char="•"/>
            </a:pPr>
            <a:r>
              <a:rPr lang="en-US" dirty="0">
                <a:latin typeface="+mn-lt"/>
              </a:rPr>
              <a:t>IDEL: Spanish Phonics Program</a:t>
            </a:r>
          </a:p>
          <a:p>
            <a:pPr marL="285750" lvl="0" indent="-285750" algn="l" rtl="0">
              <a:spcBef>
                <a:spcPts val="0"/>
              </a:spcBef>
              <a:spcAft>
                <a:spcPts val="0"/>
              </a:spcAft>
              <a:buFont typeface="Arial" panose="020B0604020202020204" pitchFamily="34" charset="0"/>
              <a:buChar char="•"/>
            </a:pPr>
            <a:r>
              <a:rPr lang="en-US" dirty="0">
                <a:latin typeface="+mn-lt"/>
              </a:rPr>
              <a:t>Core Six: Essential Strategies for Excellence</a:t>
            </a:r>
          </a:p>
          <a:p>
            <a:pPr marL="285750" lvl="0" indent="-285750" algn="l" rtl="0">
              <a:spcBef>
                <a:spcPts val="0"/>
              </a:spcBef>
              <a:spcAft>
                <a:spcPts val="0"/>
              </a:spcAft>
              <a:buFont typeface="Arial" panose="020B0604020202020204" pitchFamily="34" charset="0"/>
              <a:buChar char="•"/>
            </a:pPr>
            <a:r>
              <a:rPr lang="en-US" dirty="0">
                <a:latin typeface="+mn-lt"/>
              </a:rPr>
              <a:t>Elementary STEM Week</a:t>
            </a:r>
          </a:p>
          <a:p>
            <a:pPr marL="285750" lvl="0" indent="-285750" algn="l" rtl="0">
              <a:spcBef>
                <a:spcPts val="0"/>
              </a:spcBef>
              <a:spcAft>
                <a:spcPts val="0"/>
              </a:spcAft>
              <a:buFont typeface="Arial" panose="020B0604020202020204" pitchFamily="34" charset="0"/>
              <a:buChar char="•"/>
            </a:pPr>
            <a:r>
              <a:rPr lang="en-US" dirty="0">
                <a:latin typeface="+mn-lt"/>
              </a:rPr>
              <a:t>CAIS: Ignite Your Shine</a:t>
            </a:r>
          </a:p>
          <a:p>
            <a:pPr marL="285750" lvl="0" indent="-285750" algn="l" rtl="0">
              <a:spcBef>
                <a:spcPts val="0"/>
              </a:spcBef>
              <a:spcAft>
                <a:spcPts val="0"/>
              </a:spcAft>
              <a:buFont typeface="Arial" panose="020B0604020202020204" pitchFamily="34" charset="0"/>
              <a:buChar char="•"/>
            </a:pPr>
            <a:r>
              <a:rPr lang="en-US" dirty="0">
                <a:latin typeface="+mn-lt"/>
              </a:rPr>
              <a:t>Seriously Creative: Vision and Mission</a:t>
            </a:r>
          </a:p>
          <a:p>
            <a:pPr marL="285750" lvl="0" indent="-285750" algn="l" rtl="0">
              <a:spcBef>
                <a:spcPts val="0"/>
              </a:spcBef>
              <a:spcAft>
                <a:spcPts val="0"/>
              </a:spcAft>
              <a:buFont typeface="Arial" panose="020B0604020202020204" pitchFamily="34" charset="0"/>
              <a:buChar char="•"/>
            </a:pPr>
            <a:r>
              <a:rPr lang="en-US" dirty="0">
                <a:latin typeface="+mn-lt"/>
              </a:rPr>
              <a:t>Student Centered Scheduling</a:t>
            </a:r>
          </a:p>
          <a:p>
            <a:pPr marL="285750" lvl="0" indent="-285750" algn="l" rtl="0">
              <a:spcBef>
                <a:spcPts val="0"/>
              </a:spcBef>
              <a:spcAft>
                <a:spcPts val="0"/>
              </a:spcAft>
              <a:buFont typeface="Arial" panose="020B0604020202020204" pitchFamily="34" charset="0"/>
              <a:buChar char="•"/>
            </a:pPr>
            <a:r>
              <a:rPr lang="en-US" dirty="0">
                <a:latin typeface="+mn-lt"/>
              </a:rPr>
              <a:t>Using Technology Effectively</a:t>
            </a:r>
          </a:p>
          <a:p>
            <a:pPr marL="285750" lvl="0" indent="-285750" algn="l" rtl="0">
              <a:spcBef>
                <a:spcPts val="0"/>
              </a:spcBef>
              <a:spcAft>
                <a:spcPts val="0"/>
              </a:spcAft>
              <a:buFont typeface="Arial" panose="020B0604020202020204" pitchFamily="34" charset="0"/>
              <a:buChar char="•"/>
            </a:pPr>
            <a:r>
              <a:rPr lang="en-US" dirty="0">
                <a:latin typeface="+mn-lt"/>
              </a:rPr>
              <a:t>Guided Meditation and Personal Wellness </a:t>
            </a:r>
          </a:p>
          <a:p>
            <a:pPr marL="285750" lvl="0" indent="-285750" algn="l" rtl="0">
              <a:spcBef>
                <a:spcPts val="0"/>
              </a:spcBef>
              <a:spcAft>
                <a:spcPts val="0"/>
              </a:spcAft>
              <a:buFont typeface="Arial" panose="020B0604020202020204" pitchFamily="34" charset="0"/>
              <a:buChar char="•"/>
            </a:pPr>
            <a:r>
              <a:rPr lang="en-US" dirty="0">
                <a:latin typeface="+mn-lt"/>
              </a:rPr>
              <a:t>Growth Minded Teacher Evaluation</a:t>
            </a:r>
          </a:p>
          <a:p>
            <a:pPr marL="285750" lvl="0" indent="-285750" algn="l" rtl="0">
              <a:spcBef>
                <a:spcPts val="0"/>
              </a:spcBef>
              <a:spcAft>
                <a:spcPts val="0"/>
              </a:spcAft>
              <a:buFont typeface="Arial" panose="020B0604020202020204" pitchFamily="34" charset="0"/>
              <a:buChar char="•"/>
            </a:pPr>
            <a:r>
              <a:rPr lang="en-US" dirty="0">
                <a:latin typeface="+mn-lt"/>
              </a:rPr>
              <a:t>Science Investigation and Engineering Design</a:t>
            </a:r>
          </a:p>
          <a:p>
            <a:pPr marL="285750" lvl="0" indent="-285750" algn="l" rtl="0">
              <a:spcBef>
                <a:spcPts val="0"/>
              </a:spcBef>
              <a:spcAft>
                <a:spcPts val="0"/>
              </a:spcAft>
              <a:buFont typeface="Arial" panose="020B0604020202020204" pitchFamily="34" charset="0"/>
              <a:buChar char="•"/>
            </a:pPr>
            <a:r>
              <a:rPr lang="en-US" dirty="0">
                <a:solidFill>
                  <a:srgbClr val="000000"/>
                </a:solidFill>
                <a:effectLst/>
                <a:latin typeface="+mn-lt"/>
                <a:ea typeface="Times New Roman" panose="02020603050405020304" pitchFamily="18" charset="0"/>
              </a:rPr>
              <a:t>Computer Science Teachers Association Conference</a:t>
            </a:r>
            <a:endParaRPr lang="en-US" dirty="0">
              <a:latin typeface="+mn-lt"/>
              <a:ea typeface="Times New Roman" panose="02020603050405020304" pitchFamily="18" charset="0"/>
            </a:endParaRPr>
          </a:p>
          <a:p>
            <a:pPr marL="285750" lvl="0" indent="-285750" algn="l" rtl="0">
              <a:spcBef>
                <a:spcPts val="0"/>
              </a:spcBef>
              <a:spcAft>
                <a:spcPts val="0"/>
              </a:spcAft>
              <a:buFont typeface="Arial" panose="020B0604020202020204" pitchFamily="34" charset="0"/>
              <a:buChar char="•"/>
            </a:pPr>
            <a:r>
              <a:rPr lang="en-US" dirty="0">
                <a:solidFill>
                  <a:srgbClr val="000000"/>
                </a:solidFill>
                <a:effectLst/>
                <a:latin typeface="+mn-lt"/>
                <a:ea typeface="Times New Roman" panose="02020603050405020304" pitchFamily="18" charset="0"/>
              </a:rPr>
              <a:t>PRIOR Institute of Robotics Advanced Teacher Certification</a:t>
            </a:r>
            <a:endParaRPr lang="en-US" dirty="0">
              <a:latin typeface="+mn-lt"/>
              <a:ea typeface="Times New Roman" panose="02020603050405020304" pitchFamily="18" charset="0"/>
            </a:endParaRPr>
          </a:p>
          <a:p>
            <a:pPr marL="285750" lvl="0" indent="-285750" algn="l" rtl="0">
              <a:spcBef>
                <a:spcPts val="0"/>
              </a:spcBef>
              <a:spcAft>
                <a:spcPts val="0"/>
              </a:spcAft>
              <a:buFont typeface="Arial" panose="020B0604020202020204" pitchFamily="34" charset="0"/>
              <a:buChar char="•"/>
            </a:pPr>
            <a:r>
              <a:rPr lang="en-US" dirty="0">
                <a:solidFill>
                  <a:srgbClr val="000000"/>
                </a:solidFill>
                <a:effectLst/>
                <a:latin typeface="+mn-lt"/>
                <a:ea typeface="Times New Roman" panose="02020603050405020304" pitchFamily="18" charset="0"/>
              </a:rPr>
              <a:t>Web Development Certification Bootcamp</a:t>
            </a:r>
          </a:p>
          <a:p>
            <a:pPr marL="285750" lvl="0" indent="-285750" algn="l" rtl="0">
              <a:spcBef>
                <a:spcPts val="0"/>
              </a:spcBef>
              <a:spcAft>
                <a:spcPts val="0"/>
              </a:spcAft>
              <a:buFont typeface="Arial" panose="020B0604020202020204" pitchFamily="34" charset="0"/>
              <a:buChar char="•"/>
            </a:pPr>
            <a:r>
              <a:rPr lang="en-US" dirty="0">
                <a:solidFill>
                  <a:srgbClr val="000000"/>
                </a:solidFill>
                <a:effectLst/>
                <a:latin typeface="+mn-lt"/>
                <a:ea typeface="Times New Roman" panose="02020603050405020304" pitchFamily="18" charset="0"/>
              </a:rPr>
              <a:t>AP Capstone Scoring Certification </a:t>
            </a:r>
          </a:p>
          <a:p>
            <a:pPr marL="285750" lvl="0" indent="-285750" algn="l" rtl="0">
              <a:spcBef>
                <a:spcPts val="0"/>
              </a:spcBef>
              <a:spcAft>
                <a:spcPts val="0"/>
              </a:spcAft>
              <a:buFont typeface="Arial" panose="020B0604020202020204" pitchFamily="34" charset="0"/>
              <a:buChar char="•"/>
            </a:pPr>
            <a:r>
              <a:rPr lang="en-US" dirty="0">
                <a:latin typeface="+mn-lt"/>
                <a:ea typeface="Calibri" panose="020F0502020204030204" pitchFamily="34" charset="0"/>
              </a:rPr>
              <a:t>Creating Live Zoom Theatre</a:t>
            </a:r>
          </a:p>
          <a:p>
            <a:pPr marL="285750" lvl="0" indent="-285750" algn="l" rtl="0">
              <a:spcBef>
                <a:spcPts val="0"/>
              </a:spcBef>
              <a:spcAft>
                <a:spcPts val="0"/>
              </a:spcAft>
              <a:buFont typeface="Arial" panose="020B0604020202020204" pitchFamily="34" charset="0"/>
              <a:buChar char="•"/>
            </a:pPr>
            <a:r>
              <a:rPr lang="en-US" dirty="0">
                <a:solidFill>
                  <a:srgbClr val="000000"/>
                </a:solidFill>
                <a:effectLst/>
                <a:latin typeface="+mn-lt"/>
                <a:ea typeface="Calibri" panose="020F0502020204030204" pitchFamily="34" charset="0"/>
              </a:rPr>
              <a:t>Improve your Improv</a:t>
            </a:r>
            <a:endParaRPr lang="en-US" dirty="0">
              <a:latin typeface="+mn-lt"/>
              <a:ea typeface="Calibri" panose="020F0502020204030204" pitchFamily="34" charset="0"/>
            </a:endParaRPr>
          </a:p>
          <a:p>
            <a:pPr marL="285750" lvl="0" indent="-285750" algn="l" rtl="0">
              <a:spcBef>
                <a:spcPts val="0"/>
              </a:spcBef>
              <a:spcAft>
                <a:spcPts val="0"/>
              </a:spcAft>
              <a:buFont typeface="Arial" panose="020B0604020202020204" pitchFamily="34" charset="0"/>
              <a:buChar char="•"/>
            </a:pPr>
            <a:r>
              <a:rPr lang="en-US" dirty="0">
                <a:solidFill>
                  <a:srgbClr val="000000"/>
                </a:solidFill>
                <a:effectLst/>
                <a:latin typeface="+mn-lt"/>
                <a:ea typeface="Calibri" panose="020F0502020204030204" pitchFamily="34" charset="0"/>
              </a:rPr>
              <a:t>Theatre for the Oppressed</a:t>
            </a:r>
          </a:p>
          <a:p>
            <a:pPr marL="285750" lvl="0" indent="-285750" algn="l" rtl="0">
              <a:spcBef>
                <a:spcPts val="0"/>
              </a:spcBef>
              <a:spcAft>
                <a:spcPts val="0"/>
              </a:spcAft>
              <a:buFont typeface="Arial" panose="020B0604020202020204" pitchFamily="34" charset="0"/>
              <a:buChar char="•"/>
            </a:pPr>
            <a:endParaRPr lang="en-US" dirty="0">
              <a:latin typeface="+mn-lt"/>
            </a:endParaRPr>
          </a:p>
          <a:p>
            <a:pPr marL="285750" lvl="0" indent="-285750" algn="l" rtl="0">
              <a:spcBef>
                <a:spcPts val="0"/>
              </a:spcBef>
              <a:spcAft>
                <a:spcPts val="0"/>
              </a:spcAft>
              <a:buFont typeface="Arial" panose="020B0604020202020204" pitchFamily="34" charset="0"/>
              <a:buChar char="•"/>
            </a:pPr>
            <a:endParaRPr lang="en-US" dirty="0"/>
          </a:p>
          <a:p>
            <a:pPr marL="285750" lvl="0" indent="-285750" algn="l" rtl="0">
              <a:spcBef>
                <a:spcPts val="0"/>
              </a:spcBef>
              <a:spcAft>
                <a:spcPts val="0"/>
              </a:spcAft>
              <a:buFont typeface="Arial" panose="020B0604020202020204" pitchFamily="34" charset="0"/>
              <a:buChar char="•"/>
            </a:pPr>
            <a:endParaRPr lang="en-US" dirty="0"/>
          </a:p>
        </p:txBody>
      </p:sp>
      <p:sp>
        <p:nvSpPr>
          <p:cNvPr id="4" name="TextBox 3">
            <a:extLst>
              <a:ext uri="{FF2B5EF4-FFF2-40B4-BE49-F238E27FC236}">
                <a16:creationId xmlns:a16="http://schemas.microsoft.com/office/drawing/2014/main" id="{1C6827EB-687B-4A8B-910E-4EB1BC9B23D8}"/>
              </a:ext>
            </a:extLst>
          </p:cNvPr>
          <p:cNvSpPr txBox="1"/>
          <p:nvPr/>
        </p:nvSpPr>
        <p:spPr>
          <a:xfrm>
            <a:off x="7696200" y="131990"/>
            <a:ext cx="3645195" cy="3539430"/>
          </a:xfrm>
          <a:prstGeom prst="rect">
            <a:avLst/>
          </a:prstGeom>
          <a:noFill/>
        </p:spPr>
        <p:txBody>
          <a:bodyPr wrap="square" rtlCol="0">
            <a:spAutoFit/>
          </a:bodyPr>
          <a:lstStyle/>
          <a:p>
            <a:pPr marL="285750" lvl="0" indent="-285750" algn="l" rtl="0">
              <a:spcBef>
                <a:spcPts val="0"/>
              </a:spcBef>
              <a:spcAft>
                <a:spcPts val="0"/>
              </a:spcAft>
              <a:buFont typeface="Arial" panose="020B0604020202020204" pitchFamily="34" charset="0"/>
              <a:buChar char="•"/>
            </a:pPr>
            <a:r>
              <a:rPr lang="en-US" dirty="0">
                <a:latin typeface="+mn-lt"/>
              </a:rPr>
              <a:t>Tech Tips for Polishing an Online Performance</a:t>
            </a:r>
          </a:p>
          <a:p>
            <a:pPr marL="285750" lvl="0" indent="-285750" algn="l" rtl="0">
              <a:spcBef>
                <a:spcPts val="0"/>
              </a:spcBef>
              <a:spcAft>
                <a:spcPts val="0"/>
              </a:spcAft>
              <a:buFont typeface="Arial" panose="020B0604020202020204" pitchFamily="34" charset="0"/>
              <a:buChar char="•"/>
            </a:pPr>
            <a:r>
              <a:rPr lang="en-US" dirty="0">
                <a:solidFill>
                  <a:srgbClr val="000000"/>
                </a:solidFill>
                <a:effectLst/>
                <a:latin typeface="+mn-lt"/>
                <a:ea typeface="Calibri" panose="020F0502020204030204" pitchFamily="34" charset="0"/>
              </a:rPr>
              <a:t>Teaching Lighting Design</a:t>
            </a:r>
          </a:p>
          <a:p>
            <a:pPr marL="285750" lvl="0" indent="-285750" algn="l" rtl="0">
              <a:spcBef>
                <a:spcPts val="0"/>
              </a:spcBef>
              <a:spcAft>
                <a:spcPts val="0"/>
              </a:spcAft>
              <a:buFont typeface="Arial" panose="020B0604020202020204" pitchFamily="34" charset="0"/>
              <a:buChar char="•"/>
            </a:pPr>
            <a:r>
              <a:rPr lang="en-US" dirty="0">
                <a:solidFill>
                  <a:srgbClr val="000000"/>
                </a:solidFill>
                <a:effectLst/>
                <a:latin typeface="+mn-lt"/>
                <a:ea typeface="Times New Roman" panose="02020603050405020304" pitchFamily="18" charset="0"/>
              </a:rPr>
              <a:t>Museum of Modern Art, NY online - In the Studio: Postwar Abstract Painting</a:t>
            </a:r>
            <a:endParaRPr lang="en-US" dirty="0">
              <a:latin typeface="+mn-lt"/>
              <a:ea typeface="Times New Roman" panose="02020603050405020304" pitchFamily="18" charset="0"/>
            </a:endParaRPr>
          </a:p>
          <a:p>
            <a:pPr marL="285750" lvl="0" indent="-285750" algn="l" rtl="0">
              <a:spcBef>
                <a:spcPts val="0"/>
              </a:spcBef>
              <a:spcAft>
                <a:spcPts val="0"/>
              </a:spcAft>
              <a:buFont typeface="Arial" panose="020B0604020202020204" pitchFamily="34" charset="0"/>
              <a:buChar char="•"/>
            </a:pPr>
            <a:r>
              <a:rPr lang="en-US" dirty="0">
                <a:solidFill>
                  <a:srgbClr val="000000"/>
                </a:solidFill>
                <a:effectLst/>
                <a:latin typeface="+mn-lt"/>
                <a:ea typeface="Times New Roman" panose="02020603050405020304" pitchFamily="18" charset="0"/>
              </a:rPr>
              <a:t>Museum of Modern Art, NY online - Art &amp; Ideas: Teaching with Themes</a:t>
            </a:r>
          </a:p>
          <a:p>
            <a:pPr marL="285750" lvl="0" indent="-285750" algn="l" rtl="0">
              <a:spcBef>
                <a:spcPts val="0"/>
              </a:spcBef>
              <a:spcAft>
                <a:spcPts val="0"/>
              </a:spcAft>
              <a:buFont typeface="Arial" panose="020B0604020202020204" pitchFamily="34" charset="0"/>
              <a:buChar char="•"/>
            </a:pPr>
            <a:r>
              <a:rPr lang="en-US" dirty="0">
                <a:solidFill>
                  <a:srgbClr val="000000"/>
                </a:solidFill>
                <a:effectLst/>
                <a:latin typeface="+mn-lt"/>
                <a:ea typeface="Times New Roman" panose="02020603050405020304" pitchFamily="18" charset="0"/>
              </a:rPr>
              <a:t>After Effects 2020 Creating Motion Graphics </a:t>
            </a:r>
            <a:endParaRPr lang="en-US" dirty="0">
              <a:latin typeface="+mn-lt"/>
              <a:ea typeface="Times New Roman" panose="02020603050405020304" pitchFamily="18" charset="0"/>
            </a:endParaRPr>
          </a:p>
          <a:p>
            <a:pPr marL="285750" indent="-285750">
              <a:buFont typeface="Arial" panose="020B0604020202020204" pitchFamily="34" charset="0"/>
              <a:buChar char="•"/>
            </a:pPr>
            <a:r>
              <a:rPr lang="en-US" dirty="0">
                <a:solidFill>
                  <a:srgbClr val="000000"/>
                </a:solidFill>
                <a:effectLst/>
                <a:latin typeface="+mn-lt"/>
                <a:ea typeface="Times New Roman" panose="02020603050405020304" pitchFamily="18" charset="0"/>
              </a:rPr>
              <a:t>Adobe Photoshop 101 online</a:t>
            </a:r>
            <a:endParaRPr lang="en-US" dirty="0">
              <a:effectLst/>
              <a:latin typeface="+mn-lt"/>
              <a:ea typeface="Calibri" panose="020F0502020204030204" pitchFamily="34" charset="0"/>
            </a:endParaRPr>
          </a:p>
          <a:p>
            <a:pPr lvl="0" algn="l" rtl="0">
              <a:spcBef>
                <a:spcPts val="0"/>
              </a:spcBef>
              <a:spcAft>
                <a:spcPts val="0"/>
              </a:spcAft>
            </a:pPr>
            <a:endParaRPr lang="en-US" dirty="0">
              <a:effectLst/>
              <a:latin typeface="+mn-lt"/>
              <a:ea typeface="Calibri" panose="020F0502020204030204" pitchFamily="34" charset="0"/>
            </a:endParaRPr>
          </a:p>
          <a:p>
            <a:pPr marL="285750" lvl="0" indent="-285750" algn="l" rtl="0">
              <a:spcBef>
                <a:spcPts val="0"/>
              </a:spcBef>
              <a:spcAft>
                <a:spcPts val="0"/>
              </a:spcAft>
              <a:buFont typeface="Arial" panose="020B0604020202020204" pitchFamily="34" charset="0"/>
              <a:buChar char="•"/>
            </a:pPr>
            <a:endParaRPr lang="en-US" dirty="0">
              <a:solidFill>
                <a:srgbClr val="000000"/>
              </a:solidFill>
              <a:effectLst/>
              <a:latin typeface="+mn-lt"/>
              <a:ea typeface="Calibri" panose="020F0502020204030204" pitchFamily="34" charset="0"/>
            </a:endParaRPr>
          </a:p>
          <a:p>
            <a:pPr marL="285750" lvl="0" indent="-285750" algn="l" rtl="0">
              <a:spcBef>
                <a:spcPts val="0"/>
              </a:spcBef>
              <a:spcAft>
                <a:spcPts val="0"/>
              </a:spcAft>
              <a:buFont typeface="Arial" panose="020B0604020202020204" pitchFamily="34" charset="0"/>
              <a:buChar char="•"/>
            </a:pPr>
            <a:endParaRPr lang="en-US" dirty="0">
              <a:solidFill>
                <a:srgbClr val="000000"/>
              </a:solidFill>
              <a:effectLst/>
              <a:latin typeface="+mn-lt"/>
              <a:ea typeface="Calibri" panose="020F0502020204030204" pitchFamily="34" charset="0"/>
            </a:endParaRPr>
          </a:p>
          <a:p>
            <a:pPr marL="285750" lvl="0" indent="-285750" algn="l" rtl="0">
              <a:spcBef>
                <a:spcPts val="0"/>
              </a:spcBef>
              <a:spcAft>
                <a:spcPts val="0"/>
              </a:spcAft>
              <a:buFont typeface="Arial" panose="020B0604020202020204" pitchFamily="34" charset="0"/>
              <a:buChar char="•"/>
            </a:pPr>
            <a:endParaRPr lang="en-US" dirty="0">
              <a:latin typeface="+mn-lt"/>
            </a:endParaRPr>
          </a:p>
          <a:p>
            <a:pPr marL="285750" lvl="0" indent="-285750" algn="l" rtl="0">
              <a:spcBef>
                <a:spcPts val="0"/>
              </a:spcBef>
              <a:spcAft>
                <a:spcPts val="0"/>
              </a:spcAft>
              <a:buFont typeface="Arial" panose="020B0604020202020204" pitchFamily="34" charset="0"/>
              <a:buChar char="•"/>
            </a:pPr>
            <a:endParaRPr lang="en-US" dirty="0"/>
          </a:p>
          <a:p>
            <a:pPr marL="285750" lvl="0" indent="-285750" algn="l" rtl="0">
              <a:spcBef>
                <a:spcPts val="0"/>
              </a:spcBef>
              <a:spcAft>
                <a:spcPts val="0"/>
              </a:spcAft>
              <a:buFont typeface="Arial" panose="020B0604020202020204" pitchFamily="34" charset="0"/>
              <a:buChar char="•"/>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791"/>
        <p:cNvGrpSpPr/>
        <p:nvPr/>
      </p:nvGrpSpPr>
      <p:grpSpPr>
        <a:xfrm>
          <a:off x="0" y="0"/>
          <a:ext cx="0" cy="0"/>
          <a:chOff x="0" y="0"/>
          <a:chExt cx="0" cy="0"/>
        </a:xfrm>
      </p:grpSpPr>
      <p:sp>
        <p:nvSpPr>
          <p:cNvPr id="792" name="Google Shape;792;p63"/>
          <p:cNvSpPr txBox="1">
            <a:spLocks noGrp="1"/>
          </p:cNvSpPr>
          <p:nvPr>
            <p:ph type="title"/>
          </p:nvPr>
        </p:nvSpPr>
        <p:spPr>
          <a:xfrm>
            <a:off x="145150" y="2428379"/>
            <a:ext cx="3154310" cy="191502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FFFFFF"/>
              </a:buClr>
              <a:buSzPts val="3200"/>
              <a:buFont typeface="Georgia"/>
              <a:buNone/>
            </a:pPr>
            <a:r>
              <a:rPr lang="en-US" sz="3200" b="1" dirty="0"/>
              <a:t>Participation, 2019-2020</a:t>
            </a:r>
            <a:endParaRPr dirty="0"/>
          </a:p>
        </p:txBody>
      </p:sp>
      <p:sp>
        <p:nvSpPr>
          <p:cNvPr id="793" name="Google Shape;793;p63"/>
          <p:cNvSpPr txBox="1">
            <a:spLocks noGrp="1"/>
          </p:cNvSpPr>
          <p:nvPr>
            <p:ph type="body" idx="1"/>
          </p:nvPr>
        </p:nvSpPr>
        <p:spPr>
          <a:xfrm>
            <a:off x="3429000" y="1203960"/>
            <a:ext cx="3474720" cy="5120640"/>
          </a:xfrm>
          <a:prstGeom prst="rect">
            <a:avLst/>
          </a:prstGeom>
          <a:noFill/>
          <a:ln>
            <a:noFill/>
          </a:ln>
        </p:spPr>
        <p:txBody>
          <a:bodyPr spcFirstLastPara="1" wrap="square" lIns="91425" tIns="45700" rIns="91425" bIns="45700" anchor="ctr" anchorCtr="0">
            <a:normAutofit/>
          </a:bodyPr>
          <a:lstStyle/>
          <a:p>
            <a:pPr marL="182880" lvl="0" indent="-182880" algn="l" rtl="0">
              <a:lnSpc>
                <a:spcPct val="90000"/>
              </a:lnSpc>
              <a:spcBef>
                <a:spcPts val="0"/>
              </a:spcBef>
              <a:spcAft>
                <a:spcPts val="0"/>
              </a:spcAft>
              <a:buSzPts val="2000"/>
              <a:buChar char="●"/>
            </a:pPr>
            <a:r>
              <a:rPr lang="en-US" dirty="0"/>
              <a:t>Over 5,197 hours of professional development conducted inhouse </a:t>
            </a:r>
          </a:p>
          <a:p>
            <a:pPr marL="182880" lvl="0" indent="-182880" algn="l" rtl="0">
              <a:lnSpc>
                <a:spcPct val="90000"/>
              </a:lnSpc>
              <a:spcBef>
                <a:spcPts val="0"/>
              </a:spcBef>
              <a:spcAft>
                <a:spcPts val="0"/>
              </a:spcAft>
              <a:buSzPts val="2000"/>
              <a:buChar char="●"/>
            </a:pPr>
            <a:endParaRPr lang="en-US" dirty="0"/>
          </a:p>
          <a:p>
            <a:pPr marL="182880" lvl="0" indent="-182880" algn="l" rtl="0">
              <a:lnSpc>
                <a:spcPct val="90000"/>
              </a:lnSpc>
              <a:spcBef>
                <a:spcPts val="1200"/>
              </a:spcBef>
              <a:spcAft>
                <a:spcPts val="0"/>
              </a:spcAft>
              <a:buSzPts val="2000"/>
              <a:buFont typeface="Arial"/>
              <a:buChar char="•"/>
            </a:pPr>
            <a:r>
              <a:rPr lang="en-US" dirty="0"/>
              <a:t>% of the Budget was allocated for professional development</a:t>
            </a:r>
            <a:endParaRPr dirty="0"/>
          </a:p>
          <a:p>
            <a:pPr marL="182880" indent="-182880">
              <a:buFont typeface="Arial"/>
              <a:buChar char="•"/>
            </a:pPr>
            <a:r>
              <a:rPr lang="en-US" dirty="0"/>
              <a:t>Target: </a:t>
            </a:r>
            <a:r>
              <a:rPr lang="en-US" b="1" dirty="0"/>
              <a:t>90 hours </a:t>
            </a:r>
            <a:r>
              <a:rPr lang="en-US" dirty="0"/>
              <a:t>of in-house professional development per faculty member; </a:t>
            </a:r>
            <a:r>
              <a:rPr lang="en-US" b="1" dirty="0"/>
              <a:t>8,100</a:t>
            </a:r>
            <a:r>
              <a:rPr lang="en-US" dirty="0"/>
              <a:t> hours per year.</a:t>
            </a:r>
            <a:endParaRPr dirty="0"/>
          </a:p>
          <a:p>
            <a:pPr marL="182880" lvl="0" indent="-55879" algn="l" rtl="0">
              <a:lnSpc>
                <a:spcPct val="90000"/>
              </a:lnSpc>
              <a:spcBef>
                <a:spcPts val="1200"/>
              </a:spcBef>
              <a:spcAft>
                <a:spcPts val="0"/>
              </a:spcAft>
              <a:buSzPts val="2000"/>
              <a:buNone/>
            </a:pPr>
            <a:endParaRPr dirty="0"/>
          </a:p>
        </p:txBody>
      </p:sp>
      <p:sp>
        <p:nvSpPr>
          <p:cNvPr id="794" name="Google Shape;794;p63"/>
          <p:cNvSpPr txBox="1">
            <a:spLocks noGrp="1"/>
          </p:cNvSpPr>
          <p:nvPr>
            <p:ph type="ftr" idx="11"/>
          </p:nvPr>
        </p:nvSpPr>
        <p:spPr>
          <a:xfrm>
            <a:off x="152400" y="6324600"/>
            <a:ext cx="7827659" cy="3778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dirty="0">
                <a:solidFill>
                  <a:srgbClr val="676A55"/>
                </a:solidFill>
              </a:rPr>
              <a:t>Data Collected May 2020</a:t>
            </a:r>
            <a:endParaRPr dirty="0"/>
          </a:p>
        </p:txBody>
      </p:sp>
      <p:graphicFrame>
        <p:nvGraphicFramePr>
          <p:cNvPr id="795" name="Google Shape;795;p63"/>
          <p:cNvGraphicFramePr/>
          <p:nvPr>
            <p:extLst>
              <p:ext uri="{D42A27DB-BD31-4B8C-83A1-F6EECF244321}">
                <p14:modId xmlns:p14="http://schemas.microsoft.com/office/powerpoint/2010/main" val="4094248346"/>
              </p:ext>
            </p:extLst>
          </p:nvPr>
        </p:nvGraphicFramePr>
        <p:xfrm>
          <a:off x="7543800" y="868363"/>
          <a:ext cx="3749675" cy="51212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791"/>
        <p:cNvGrpSpPr/>
        <p:nvPr/>
      </p:nvGrpSpPr>
      <p:grpSpPr>
        <a:xfrm>
          <a:off x="0" y="0"/>
          <a:ext cx="0" cy="0"/>
          <a:chOff x="0" y="0"/>
          <a:chExt cx="0" cy="0"/>
        </a:xfrm>
      </p:grpSpPr>
      <p:sp>
        <p:nvSpPr>
          <p:cNvPr id="792" name="Google Shape;792;p63"/>
          <p:cNvSpPr txBox="1">
            <a:spLocks noGrp="1"/>
          </p:cNvSpPr>
          <p:nvPr>
            <p:ph type="title"/>
          </p:nvPr>
        </p:nvSpPr>
        <p:spPr>
          <a:xfrm>
            <a:off x="145150" y="2428379"/>
            <a:ext cx="3154310" cy="191502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FFFFFF"/>
              </a:buClr>
              <a:buSzPts val="3200"/>
              <a:buFont typeface="Georgia"/>
              <a:buNone/>
            </a:pPr>
            <a:r>
              <a:rPr lang="en-US" sz="3200" b="1" dirty="0"/>
              <a:t>Professional Development Budget, 2019-2020</a:t>
            </a:r>
            <a:endParaRPr dirty="0"/>
          </a:p>
        </p:txBody>
      </p:sp>
      <p:sp>
        <p:nvSpPr>
          <p:cNvPr id="794" name="Google Shape;794;p63"/>
          <p:cNvSpPr txBox="1">
            <a:spLocks noGrp="1"/>
          </p:cNvSpPr>
          <p:nvPr>
            <p:ph type="ftr" idx="11"/>
          </p:nvPr>
        </p:nvSpPr>
        <p:spPr>
          <a:xfrm>
            <a:off x="152400" y="6324600"/>
            <a:ext cx="7827659" cy="3778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dirty="0">
                <a:solidFill>
                  <a:srgbClr val="676A55"/>
                </a:solidFill>
              </a:rPr>
              <a:t>Data Collected May 2020</a:t>
            </a:r>
            <a:endParaRPr dirty="0"/>
          </a:p>
        </p:txBody>
      </p:sp>
      <p:graphicFrame>
        <p:nvGraphicFramePr>
          <p:cNvPr id="4" name="Table 4">
            <a:extLst>
              <a:ext uri="{FF2B5EF4-FFF2-40B4-BE49-F238E27FC236}">
                <a16:creationId xmlns:a16="http://schemas.microsoft.com/office/drawing/2014/main" id="{232D95F0-73B3-4A35-9E6B-465E6CB56C18}"/>
              </a:ext>
            </a:extLst>
          </p:cNvPr>
          <p:cNvGraphicFramePr>
            <a:graphicFrameLocks noGrp="1"/>
          </p:cNvGraphicFramePr>
          <p:nvPr>
            <p:extLst>
              <p:ext uri="{D42A27DB-BD31-4B8C-83A1-F6EECF244321}">
                <p14:modId xmlns:p14="http://schemas.microsoft.com/office/powerpoint/2010/main" val="2108610463"/>
              </p:ext>
            </p:extLst>
          </p:nvPr>
        </p:nvGraphicFramePr>
        <p:xfrm>
          <a:off x="3508375" y="1338791"/>
          <a:ext cx="8128000" cy="22860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876281449"/>
                    </a:ext>
                  </a:extLst>
                </a:gridCol>
                <a:gridCol w="4064000">
                  <a:extLst>
                    <a:ext uri="{9D8B030D-6E8A-4147-A177-3AD203B41FA5}">
                      <a16:colId xmlns:a16="http://schemas.microsoft.com/office/drawing/2014/main" val="2492728376"/>
                    </a:ext>
                  </a:extLst>
                </a:gridCol>
              </a:tblGrid>
              <a:tr h="383101">
                <a:tc>
                  <a:txBody>
                    <a:bodyPr/>
                    <a:lstStyle/>
                    <a:p>
                      <a:pPr algn="ctr"/>
                      <a:r>
                        <a:rPr lang="en-US" sz="2400" dirty="0"/>
                        <a:t>Category</a:t>
                      </a:r>
                    </a:p>
                  </a:txBody>
                  <a:tcPr/>
                </a:tc>
                <a:tc>
                  <a:txBody>
                    <a:bodyPr/>
                    <a:lstStyle/>
                    <a:p>
                      <a:pPr algn="ctr"/>
                      <a:r>
                        <a:rPr lang="en-US" sz="2400" dirty="0"/>
                        <a:t>Amount Invested</a:t>
                      </a:r>
                    </a:p>
                  </a:txBody>
                  <a:tcPr/>
                </a:tc>
                <a:extLst>
                  <a:ext uri="{0D108BD9-81ED-4DB2-BD59-A6C34878D82A}">
                    <a16:rowId xmlns:a16="http://schemas.microsoft.com/office/drawing/2014/main" val="329183876"/>
                  </a:ext>
                </a:extLst>
              </a:tr>
              <a:tr h="370840">
                <a:tc>
                  <a:txBody>
                    <a:bodyPr/>
                    <a:lstStyle/>
                    <a:p>
                      <a:r>
                        <a:rPr lang="en-US" sz="2400" dirty="0"/>
                        <a:t>Teacher Training</a:t>
                      </a:r>
                    </a:p>
                  </a:txBody>
                  <a:tcPr/>
                </a:tc>
                <a:tc>
                  <a:txBody>
                    <a:bodyPr/>
                    <a:lstStyle/>
                    <a:p>
                      <a:pPr algn="r"/>
                      <a:r>
                        <a:rPr lang="en-US" sz="2400" dirty="0"/>
                        <a:t>$96,675.00</a:t>
                      </a:r>
                    </a:p>
                  </a:txBody>
                  <a:tcPr/>
                </a:tc>
                <a:extLst>
                  <a:ext uri="{0D108BD9-81ED-4DB2-BD59-A6C34878D82A}">
                    <a16:rowId xmlns:a16="http://schemas.microsoft.com/office/drawing/2014/main" val="2134798856"/>
                  </a:ext>
                </a:extLst>
              </a:tr>
              <a:tr h="370840">
                <a:tc>
                  <a:txBody>
                    <a:bodyPr/>
                    <a:lstStyle/>
                    <a:p>
                      <a:r>
                        <a:rPr lang="en-US" sz="2400" dirty="0"/>
                        <a:t>Student Support Training</a:t>
                      </a:r>
                    </a:p>
                  </a:txBody>
                  <a:tcPr/>
                </a:tc>
                <a:tc>
                  <a:txBody>
                    <a:bodyPr/>
                    <a:lstStyle/>
                    <a:p>
                      <a:pPr algn="r"/>
                      <a:r>
                        <a:rPr lang="en-US" sz="2400" dirty="0"/>
                        <a:t>$14,291.00</a:t>
                      </a:r>
                    </a:p>
                  </a:txBody>
                  <a:tcPr/>
                </a:tc>
                <a:extLst>
                  <a:ext uri="{0D108BD9-81ED-4DB2-BD59-A6C34878D82A}">
                    <a16:rowId xmlns:a16="http://schemas.microsoft.com/office/drawing/2014/main" val="939640161"/>
                  </a:ext>
                </a:extLst>
              </a:tr>
              <a:tr h="370840">
                <a:tc>
                  <a:txBody>
                    <a:bodyPr/>
                    <a:lstStyle/>
                    <a:p>
                      <a:r>
                        <a:rPr lang="en-US" sz="2400" dirty="0"/>
                        <a:t>Administrator Training</a:t>
                      </a:r>
                    </a:p>
                  </a:txBody>
                  <a:tcPr/>
                </a:tc>
                <a:tc>
                  <a:txBody>
                    <a:bodyPr/>
                    <a:lstStyle/>
                    <a:p>
                      <a:pPr algn="r"/>
                      <a:r>
                        <a:rPr lang="en-US" sz="2400" dirty="0"/>
                        <a:t>$3,259.00</a:t>
                      </a:r>
                    </a:p>
                  </a:txBody>
                  <a:tcPr/>
                </a:tc>
                <a:extLst>
                  <a:ext uri="{0D108BD9-81ED-4DB2-BD59-A6C34878D82A}">
                    <a16:rowId xmlns:a16="http://schemas.microsoft.com/office/drawing/2014/main" val="4025453434"/>
                  </a:ext>
                </a:extLst>
              </a:tr>
              <a:tr h="370840">
                <a:tc>
                  <a:txBody>
                    <a:bodyPr/>
                    <a:lstStyle/>
                    <a:p>
                      <a:r>
                        <a:rPr lang="en-US" sz="2400" dirty="0"/>
                        <a:t>Operations Training</a:t>
                      </a:r>
                    </a:p>
                  </a:txBody>
                  <a:tcPr/>
                </a:tc>
                <a:tc>
                  <a:txBody>
                    <a:bodyPr/>
                    <a:lstStyle/>
                    <a:p>
                      <a:pPr algn="r"/>
                      <a:r>
                        <a:rPr lang="en-US" sz="2400" dirty="0"/>
                        <a:t>$458.00</a:t>
                      </a:r>
                    </a:p>
                  </a:txBody>
                  <a:tcPr/>
                </a:tc>
                <a:extLst>
                  <a:ext uri="{0D108BD9-81ED-4DB2-BD59-A6C34878D82A}">
                    <a16:rowId xmlns:a16="http://schemas.microsoft.com/office/drawing/2014/main" val="4278599193"/>
                  </a:ext>
                </a:extLst>
              </a:tr>
            </a:tbl>
          </a:graphicData>
        </a:graphic>
      </p:graphicFrame>
    </p:spTree>
    <p:extLst>
      <p:ext uri="{BB962C8B-B14F-4D97-AF65-F5344CB8AC3E}">
        <p14:creationId xmlns:p14="http://schemas.microsoft.com/office/powerpoint/2010/main" val="327359781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815"/>
        <p:cNvGrpSpPr/>
        <p:nvPr/>
      </p:nvGrpSpPr>
      <p:grpSpPr>
        <a:xfrm>
          <a:off x="0" y="0"/>
          <a:ext cx="0" cy="0"/>
          <a:chOff x="0" y="0"/>
          <a:chExt cx="0" cy="0"/>
        </a:xfrm>
      </p:grpSpPr>
      <p:sp>
        <p:nvSpPr>
          <p:cNvPr id="816" name="Google Shape;816;p66"/>
          <p:cNvSpPr txBox="1">
            <a:spLocks noGrp="1"/>
          </p:cNvSpPr>
          <p:nvPr>
            <p:ph type="title"/>
          </p:nvPr>
        </p:nvSpPr>
        <p:spPr>
          <a:xfrm>
            <a:off x="3867912" y="1298448"/>
            <a:ext cx="7315200" cy="3255264"/>
          </a:xfrm>
          <a:prstGeom prst="rect">
            <a:avLst/>
          </a:prstGeom>
          <a:solidFill>
            <a:schemeClr val="accent6"/>
          </a:solid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33473C"/>
              </a:buClr>
              <a:buSzPts val="4000"/>
              <a:buFont typeface="Georgia"/>
              <a:buNone/>
            </a:pPr>
            <a:r>
              <a:rPr lang="en-US" sz="4000" b="1"/>
              <a:t>Faculty Satisfaction Survey</a:t>
            </a:r>
            <a:endParaRPr/>
          </a:p>
        </p:txBody>
      </p:sp>
      <p:sp>
        <p:nvSpPr>
          <p:cNvPr id="817" name="Google Shape;817;p66"/>
          <p:cNvSpPr txBox="1">
            <a:spLocks noGrp="1"/>
          </p:cNvSpPr>
          <p:nvPr>
            <p:ph type="body" idx="1"/>
          </p:nvPr>
        </p:nvSpPr>
        <p:spPr>
          <a:xfrm>
            <a:off x="3886200" y="4672584"/>
            <a:ext cx="7315200" cy="9144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2200"/>
              <a:buNone/>
            </a:pPr>
            <a:r>
              <a:rPr lang="en-US"/>
              <a:t>Measures of Progress</a:t>
            </a:r>
            <a:endParaRP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3FCBB-3F56-4766-8683-42B236C207FA}"/>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BEAC66D5-E288-4706-B834-761025CC1E4B}"/>
              </a:ext>
            </a:extLst>
          </p:cNvPr>
          <p:cNvSpPr>
            <a:spLocks noGrp="1"/>
          </p:cNvSpPr>
          <p:nvPr>
            <p:ph type="body" idx="1"/>
          </p:nvPr>
        </p:nvSpPr>
        <p:spPr/>
        <p:txBody>
          <a:bodyPr/>
          <a:lstStyle/>
          <a:p>
            <a:r>
              <a:rPr lang="en-US" dirty="0"/>
              <a:t>Do we have any faculty survey data/</a:t>
            </a:r>
          </a:p>
        </p:txBody>
      </p:sp>
    </p:spTree>
    <p:extLst>
      <p:ext uri="{BB962C8B-B14F-4D97-AF65-F5344CB8AC3E}">
        <p14:creationId xmlns:p14="http://schemas.microsoft.com/office/powerpoint/2010/main" val="21627398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586"/>
        <p:cNvGrpSpPr/>
        <p:nvPr/>
      </p:nvGrpSpPr>
      <p:grpSpPr>
        <a:xfrm>
          <a:off x="0" y="0"/>
          <a:ext cx="0" cy="0"/>
          <a:chOff x="0" y="0"/>
          <a:chExt cx="0" cy="0"/>
        </a:xfrm>
      </p:grpSpPr>
      <p:sp>
        <p:nvSpPr>
          <p:cNvPr id="587" name="Google Shape;587;p38"/>
          <p:cNvSpPr txBox="1">
            <a:spLocks noGrp="1"/>
          </p:cNvSpPr>
          <p:nvPr>
            <p:ph type="title"/>
          </p:nvPr>
        </p:nvSpPr>
        <p:spPr>
          <a:xfrm>
            <a:off x="3429000" y="1219200"/>
            <a:ext cx="8382000" cy="325526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33473C"/>
              </a:buClr>
              <a:buSzPts val="4000"/>
              <a:buFont typeface="Georgia"/>
              <a:buNone/>
            </a:pPr>
            <a:r>
              <a:rPr lang="en-US" sz="4000"/>
              <a:t>Extra-Curricular, Arts and Athletic Participation</a:t>
            </a:r>
            <a:endParaRPr/>
          </a:p>
        </p:txBody>
      </p:sp>
      <p:sp>
        <p:nvSpPr>
          <p:cNvPr id="588" name="Google Shape;588;p38"/>
          <p:cNvSpPr txBox="1">
            <a:spLocks noGrp="1"/>
          </p:cNvSpPr>
          <p:nvPr>
            <p:ph type="body" idx="1"/>
          </p:nvPr>
        </p:nvSpPr>
        <p:spPr>
          <a:xfrm>
            <a:off x="3505200" y="4474464"/>
            <a:ext cx="7315200" cy="9144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2200"/>
              <a:buNone/>
            </a:pPr>
            <a:r>
              <a:rPr lang="en-US"/>
              <a:t>Measures of Progress</a:t>
            </a:r>
            <a:endParaRPr/>
          </a:p>
          <a:p>
            <a:pPr marL="0" lvl="0" indent="0" algn="l" rtl="0">
              <a:lnSpc>
                <a:spcPct val="90000"/>
              </a:lnSpc>
              <a:spcBef>
                <a:spcPts val="1200"/>
              </a:spcBef>
              <a:spcAft>
                <a:spcPts val="0"/>
              </a:spcAft>
              <a:buSzPts val="2200"/>
              <a:buNone/>
            </a:pPr>
            <a:endParaRP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5924EC46-144E-4245-A904-E246840B3302}"/>
              </a:ext>
            </a:extLst>
          </p:cNvPr>
          <p:cNvGraphicFramePr/>
          <p:nvPr>
            <p:extLst>
              <p:ext uri="{D42A27DB-BD31-4B8C-83A1-F6EECF244321}">
                <p14:modId xmlns:p14="http://schemas.microsoft.com/office/powerpoint/2010/main" val="3920030477"/>
              </p:ext>
            </p:extLst>
          </p:nvPr>
        </p:nvGraphicFramePr>
        <p:xfrm>
          <a:off x="739739" y="1192277"/>
          <a:ext cx="10407722" cy="5418667"/>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a:extLst>
              <a:ext uri="{FF2B5EF4-FFF2-40B4-BE49-F238E27FC236}">
                <a16:creationId xmlns:a16="http://schemas.microsoft.com/office/drawing/2014/main" id="{09CCDFB1-572C-429E-8989-A7721F550839}"/>
              </a:ext>
            </a:extLst>
          </p:cNvPr>
          <p:cNvSpPr txBox="1"/>
          <p:nvPr/>
        </p:nvSpPr>
        <p:spPr>
          <a:xfrm>
            <a:off x="4134451" y="452063"/>
            <a:ext cx="3618298" cy="461665"/>
          </a:xfrm>
          <a:prstGeom prst="rect">
            <a:avLst/>
          </a:prstGeom>
          <a:noFill/>
        </p:spPr>
        <p:txBody>
          <a:bodyPr wrap="none" rtlCol="0">
            <a:spAutoFit/>
          </a:bodyPr>
          <a:lstStyle/>
          <a:p>
            <a:r>
              <a:rPr lang="en-US" sz="2400" b="1" dirty="0"/>
              <a:t>Clubs and Participation</a:t>
            </a:r>
          </a:p>
        </p:txBody>
      </p:sp>
      <p:sp>
        <p:nvSpPr>
          <p:cNvPr id="3" name="TextBox 2">
            <a:extLst>
              <a:ext uri="{FF2B5EF4-FFF2-40B4-BE49-F238E27FC236}">
                <a16:creationId xmlns:a16="http://schemas.microsoft.com/office/drawing/2014/main" id="{E09FA459-EE1B-4C5C-BF1F-707D98A18AC7}"/>
              </a:ext>
            </a:extLst>
          </p:cNvPr>
          <p:cNvSpPr txBox="1"/>
          <p:nvPr/>
        </p:nvSpPr>
        <p:spPr>
          <a:xfrm>
            <a:off x="8455631" y="1839507"/>
            <a:ext cx="2465740" cy="2308324"/>
          </a:xfrm>
          <a:prstGeom prst="rect">
            <a:avLst/>
          </a:prstGeom>
          <a:noFill/>
        </p:spPr>
        <p:txBody>
          <a:bodyPr wrap="none" rtlCol="0">
            <a:spAutoFit/>
          </a:bodyPr>
          <a:lstStyle/>
          <a:p>
            <a:r>
              <a:rPr lang="en-US" sz="1600" b="1" dirty="0">
                <a:solidFill>
                  <a:schemeClr val="bg1"/>
                </a:solidFill>
              </a:rPr>
              <a:t>437 students in grades </a:t>
            </a:r>
          </a:p>
          <a:p>
            <a:r>
              <a:rPr lang="en-US" sz="1600" b="1" dirty="0">
                <a:solidFill>
                  <a:schemeClr val="bg1"/>
                </a:solidFill>
              </a:rPr>
              <a:t>7-12</a:t>
            </a:r>
          </a:p>
          <a:p>
            <a:endParaRPr lang="en-US" sz="1600" b="1" dirty="0">
              <a:solidFill>
                <a:schemeClr val="bg1"/>
              </a:solidFill>
            </a:endParaRPr>
          </a:p>
          <a:p>
            <a:r>
              <a:rPr lang="en-US" sz="1600" b="1" dirty="0">
                <a:solidFill>
                  <a:schemeClr val="bg1"/>
                </a:solidFill>
              </a:rPr>
              <a:t>910 participate</a:t>
            </a:r>
          </a:p>
          <a:p>
            <a:r>
              <a:rPr lang="en-US" sz="1600" b="1" dirty="0">
                <a:solidFill>
                  <a:schemeClr val="bg1"/>
                </a:solidFill>
              </a:rPr>
              <a:t>In clubs</a:t>
            </a:r>
          </a:p>
          <a:p>
            <a:endParaRPr lang="en-US" sz="1600" b="1" dirty="0">
              <a:solidFill>
                <a:schemeClr val="bg1"/>
              </a:solidFill>
            </a:endParaRPr>
          </a:p>
          <a:p>
            <a:r>
              <a:rPr lang="en-US" sz="1600" b="1" dirty="0">
                <a:solidFill>
                  <a:schemeClr val="bg1"/>
                </a:solidFill>
              </a:rPr>
              <a:t>Average clubs /student</a:t>
            </a:r>
          </a:p>
          <a:p>
            <a:r>
              <a:rPr lang="en-US" sz="1600" b="1" dirty="0">
                <a:solidFill>
                  <a:schemeClr val="bg1"/>
                </a:solidFill>
              </a:rPr>
              <a:t>2</a:t>
            </a:r>
          </a:p>
          <a:p>
            <a:endParaRPr lang="en-US" sz="1600" b="1" dirty="0">
              <a:solidFill>
                <a:schemeClr val="bg1"/>
              </a:solidFill>
            </a:endParaRPr>
          </a:p>
        </p:txBody>
      </p:sp>
    </p:spTree>
    <p:extLst>
      <p:ext uri="{BB962C8B-B14F-4D97-AF65-F5344CB8AC3E}">
        <p14:creationId xmlns:p14="http://schemas.microsoft.com/office/powerpoint/2010/main" val="12688163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601"/>
        <p:cNvGrpSpPr/>
        <p:nvPr/>
      </p:nvGrpSpPr>
      <p:grpSpPr>
        <a:xfrm>
          <a:off x="0" y="0"/>
          <a:ext cx="0" cy="0"/>
          <a:chOff x="0" y="0"/>
          <a:chExt cx="0" cy="0"/>
        </a:xfrm>
      </p:grpSpPr>
      <p:sp>
        <p:nvSpPr>
          <p:cNvPr id="602" name="Google Shape;602;p40"/>
          <p:cNvSpPr txBox="1">
            <a:spLocks noGrp="1"/>
          </p:cNvSpPr>
          <p:nvPr>
            <p:ph type="title"/>
          </p:nvPr>
        </p:nvSpPr>
        <p:spPr>
          <a:xfrm>
            <a:off x="152400" y="1123837"/>
            <a:ext cx="3200399" cy="46673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FFFFFF"/>
              </a:buClr>
              <a:buSzPts val="3600"/>
              <a:buFont typeface="Georgia"/>
              <a:buNone/>
            </a:pPr>
            <a:r>
              <a:rPr lang="en-US" b="1"/>
              <a:t>80% of secondary school  students participate in our Arts Program</a:t>
            </a:r>
            <a:endParaRPr/>
          </a:p>
        </p:txBody>
      </p:sp>
      <p:graphicFrame>
        <p:nvGraphicFramePr>
          <p:cNvPr id="603" name="Google Shape;603;p40"/>
          <p:cNvGraphicFramePr/>
          <p:nvPr>
            <p:extLst>
              <p:ext uri="{D42A27DB-BD31-4B8C-83A1-F6EECF244321}">
                <p14:modId xmlns:p14="http://schemas.microsoft.com/office/powerpoint/2010/main" val="1999610084"/>
              </p:ext>
            </p:extLst>
          </p:nvPr>
        </p:nvGraphicFramePr>
        <p:xfrm>
          <a:off x="3868738" y="863600"/>
          <a:ext cx="7315200" cy="51212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608"/>
        <p:cNvGrpSpPr/>
        <p:nvPr/>
      </p:nvGrpSpPr>
      <p:grpSpPr>
        <a:xfrm>
          <a:off x="0" y="0"/>
          <a:ext cx="0" cy="0"/>
          <a:chOff x="0" y="0"/>
          <a:chExt cx="0" cy="0"/>
        </a:xfrm>
      </p:grpSpPr>
      <p:graphicFrame>
        <p:nvGraphicFramePr>
          <p:cNvPr id="609" name="Google Shape;609;p41"/>
          <p:cNvGraphicFramePr/>
          <p:nvPr>
            <p:extLst>
              <p:ext uri="{D42A27DB-BD31-4B8C-83A1-F6EECF244321}">
                <p14:modId xmlns:p14="http://schemas.microsoft.com/office/powerpoint/2010/main" val="3657726327"/>
              </p:ext>
            </p:extLst>
          </p:nvPr>
        </p:nvGraphicFramePr>
        <p:xfrm>
          <a:off x="4114800" y="497651"/>
          <a:ext cx="7315200" cy="5943600"/>
        </p:xfrm>
        <a:graphic>
          <a:graphicData uri="http://schemas.openxmlformats.org/drawingml/2006/chart">
            <c:chart xmlns:c="http://schemas.openxmlformats.org/drawingml/2006/chart" xmlns:r="http://schemas.openxmlformats.org/officeDocument/2006/relationships" r:id="rId3"/>
          </a:graphicData>
        </a:graphic>
      </p:graphicFrame>
      <p:sp>
        <p:nvSpPr>
          <p:cNvPr id="610" name="Google Shape;610;p41"/>
          <p:cNvSpPr txBox="1"/>
          <p:nvPr/>
        </p:nvSpPr>
        <p:spPr>
          <a:xfrm>
            <a:off x="152400" y="1981200"/>
            <a:ext cx="3276600" cy="34163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600" b="1" dirty="0">
                <a:solidFill>
                  <a:schemeClr val="lt1"/>
                </a:solidFill>
                <a:latin typeface="Georgia"/>
                <a:ea typeface="Georgia"/>
                <a:cs typeface="Georgia"/>
                <a:sym typeface="Georgia"/>
              </a:rPr>
              <a:t>59 % of students</a:t>
            </a:r>
            <a:endParaRPr dirty="0"/>
          </a:p>
          <a:p>
            <a:pPr marL="0" marR="0" lvl="0" indent="0" algn="ctr" rtl="0">
              <a:spcBef>
                <a:spcPts val="0"/>
              </a:spcBef>
              <a:spcAft>
                <a:spcPts val="0"/>
              </a:spcAft>
              <a:buNone/>
            </a:pPr>
            <a:r>
              <a:rPr lang="en-US" sz="3600" b="1" dirty="0">
                <a:solidFill>
                  <a:schemeClr val="lt1"/>
                </a:solidFill>
                <a:latin typeface="Georgia"/>
                <a:ea typeface="Georgia"/>
                <a:cs typeface="Georgia"/>
                <a:sym typeface="Georgia"/>
              </a:rPr>
              <a:t>grades 1-12 </a:t>
            </a:r>
            <a:endParaRPr dirty="0"/>
          </a:p>
          <a:p>
            <a:pPr marL="0" marR="0" lvl="0" indent="0" algn="ctr" rtl="0">
              <a:spcBef>
                <a:spcPts val="0"/>
              </a:spcBef>
              <a:spcAft>
                <a:spcPts val="0"/>
              </a:spcAft>
              <a:buNone/>
            </a:pPr>
            <a:r>
              <a:rPr lang="en-US" sz="3600" b="1" dirty="0">
                <a:solidFill>
                  <a:schemeClr val="lt1"/>
                </a:solidFill>
                <a:latin typeface="Georgia"/>
                <a:ea typeface="Georgia"/>
                <a:cs typeface="Georgia"/>
                <a:sym typeface="Georgia"/>
              </a:rPr>
              <a:t>participated</a:t>
            </a:r>
            <a:endParaRPr dirty="0"/>
          </a:p>
          <a:p>
            <a:pPr marL="0" marR="0" lvl="0" indent="0" algn="ctr" rtl="0">
              <a:spcBef>
                <a:spcPts val="0"/>
              </a:spcBef>
              <a:spcAft>
                <a:spcPts val="0"/>
              </a:spcAft>
              <a:buNone/>
            </a:pPr>
            <a:r>
              <a:rPr lang="en-US" sz="3600" b="1" dirty="0">
                <a:solidFill>
                  <a:schemeClr val="lt1"/>
                </a:solidFill>
                <a:latin typeface="Georgia"/>
                <a:ea typeface="Georgia"/>
                <a:cs typeface="Georgia"/>
                <a:sym typeface="Georgia"/>
              </a:rPr>
              <a:t>in athletic teams</a:t>
            </a:r>
            <a:endParaRPr dirty="0"/>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Shape 252"/>
        <p:cNvGrpSpPr/>
        <p:nvPr/>
      </p:nvGrpSpPr>
      <p:grpSpPr>
        <a:xfrm>
          <a:off x="0" y="0"/>
          <a:ext cx="0" cy="0"/>
          <a:chOff x="0" y="0"/>
          <a:chExt cx="0" cy="0"/>
        </a:xfrm>
      </p:grpSpPr>
      <p:sp>
        <p:nvSpPr>
          <p:cNvPr id="253" name="Google Shape;253;p4"/>
          <p:cNvSpPr/>
          <p:nvPr/>
        </p:nvSpPr>
        <p:spPr>
          <a:xfrm rot="-5400000">
            <a:off x="-1747338" y="3210776"/>
            <a:ext cx="4480872" cy="679978"/>
          </a:xfrm>
          <a:prstGeom prst="rect">
            <a:avLst/>
          </a:prstGeom>
          <a:solidFill>
            <a:srgbClr val="13503B"/>
          </a:solidFill>
          <a:ln w="9525"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i="0" u="none" strike="noStrike" cap="none">
                <a:solidFill>
                  <a:schemeClr val="lt1"/>
                </a:solidFill>
                <a:latin typeface="Arial"/>
                <a:ea typeface="Arial"/>
                <a:cs typeface="Arial"/>
                <a:sym typeface="Arial"/>
              </a:rPr>
              <a:t>Strategic Priorities</a:t>
            </a:r>
            <a:endParaRPr/>
          </a:p>
        </p:txBody>
      </p:sp>
      <p:sp>
        <p:nvSpPr>
          <p:cNvPr id="254" name="Google Shape;254;p4"/>
          <p:cNvSpPr/>
          <p:nvPr/>
        </p:nvSpPr>
        <p:spPr>
          <a:xfrm>
            <a:off x="170211" y="729348"/>
            <a:ext cx="1040521" cy="556776"/>
          </a:xfrm>
          <a:prstGeom prst="rect">
            <a:avLst/>
          </a:prstGeom>
          <a:solidFill>
            <a:srgbClr val="13503B"/>
          </a:solidFill>
          <a:ln w="9525"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b="1" i="0" u="none" strike="noStrike" cap="none">
                <a:solidFill>
                  <a:schemeClr val="lt1"/>
                </a:solidFill>
                <a:latin typeface="Arial"/>
                <a:ea typeface="Arial"/>
                <a:cs typeface="Arial"/>
                <a:sym typeface="Arial"/>
              </a:rPr>
              <a:t>Mission</a:t>
            </a:r>
            <a:endParaRPr sz="1300" b="1" i="0" u="none" strike="noStrike" cap="none">
              <a:solidFill>
                <a:schemeClr val="lt1"/>
              </a:solidFill>
              <a:latin typeface="Arial"/>
              <a:ea typeface="Arial"/>
              <a:cs typeface="Arial"/>
              <a:sym typeface="Arial"/>
            </a:endParaRPr>
          </a:p>
        </p:txBody>
      </p:sp>
      <p:sp>
        <p:nvSpPr>
          <p:cNvPr id="255" name="Google Shape;255;p4"/>
          <p:cNvSpPr/>
          <p:nvPr/>
        </p:nvSpPr>
        <p:spPr>
          <a:xfrm>
            <a:off x="6330951" y="2702380"/>
            <a:ext cx="2438400" cy="2274888"/>
          </a:xfrm>
          <a:prstGeom prst="rect">
            <a:avLst/>
          </a:prstGeom>
          <a:noFill/>
          <a:ln>
            <a:noFill/>
          </a:ln>
        </p:spPr>
        <p:txBody>
          <a:bodyPr spcFirstLastPara="1" wrap="square" lIns="45700" tIns="0" rIns="0" bIns="0" anchor="t" anchorCtr="0">
            <a:noAutofit/>
          </a:bodyPr>
          <a:lstStyle/>
          <a:p>
            <a:pPr marL="90488" marR="0" lvl="0" indent="-14288" algn="l" rtl="0">
              <a:spcBef>
                <a:spcPts val="0"/>
              </a:spcBef>
              <a:spcAft>
                <a:spcPts val="0"/>
              </a:spcAft>
              <a:buClr>
                <a:schemeClr val="dk1"/>
              </a:buClr>
              <a:buSzPts val="1200"/>
              <a:buFont typeface="Arial"/>
              <a:buNone/>
            </a:pPr>
            <a:endParaRPr sz="1200" b="0" i="0" u="none" strike="noStrike" cap="none">
              <a:solidFill>
                <a:schemeClr val="dk1"/>
              </a:solidFill>
              <a:latin typeface="Arial"/>
              <a:ea typeface="Arial"/>
              <a:cs typeface="Arial"/>
              <a:sym typeface="Arial"/>
            </a:endParaRPr>
          </a:p>
          <a:p>
            <a:pPr marL="90488" marR="0" lvl="0" indent="-90488" algn="l" rtl="0">
              <a:spcBef>
                <a:spcPts val="240"/>
              </a:spcBef>
              <a:spcAft>
                <a:spcPts val="0"/>
              </a:spcAft>
              <a:buClr>
                <a:schemeClr val="dk1"/>
              </a:buClr>
              <a:buSzPts val="1200"/>
              <a:buFont typeface="Arial"/>
              <a:buNone/>
            </a:pPr>
            <a:endParaRPr sz="1200" b="0" i="0" u="none" strike="noStrike" cap="none">
              <a:solidFill>
                <a:schemeClr val="dk1"/>
              </a:solidFill>
              <a:latin typeface="Arial"/>
              <a:ea typeface="Arial"/>
              <a:cs typeface="Arial"/>
              <a:sym typeface="Arial"/>
            </a:endParaRPr>
          </a:p>
          <a:p>
            <a:pPr marL="90488" marR="0" lvl="0" indent="-14288" algn="l" rtl="0">
              <a:spcBef>
                <a:spcPts val="240"/>
              </a:spcBef>
              <a:spcAft>
                <a:spcPts val="0"/>
              </a:spcAft>
              <a:buClr>
                <a:schemeClr val="dk1"/>
              </a:buClr>
              <a:buSzPts val="1200"/>
              <a:buFont typeface="Arial"/>
              <a:buNone/>
            </a:pPr>
            <a:endParaRPr sz="1200" b="0" i="0" u="none" strike="noStrike" cap="none">
              <a:solidFill>
                <a:schemeClr val="dk1"/>
              </a:solidFill>
              <a:latin typeface="Arial"/>
              <a:ea typeface="Arial"/>
              <a:cs typeface="Arial"/>
              <a:sym typeface="Arial"/>
            </a:endParaRPr>
          </a:p>
          <a:p>
            <a:pPr marL="90488" marR="0" lvl="0" indent="-7938" algn="l" rtl="0">
              <a:spcBef>
                <a:spcPts val="390"/>
              </a:spcBef>
              <a:spcAft>
                <a:spcPts val="0"/>
              </a:spcAft>
              <a:buClr>
                <a:schemeClr val="dk1"/>
              </a:buClr>
              <a:buSzPts val="1300"/>
              <a:buFont typeface="Arial"/>
              <a:buNone/>
            </a:pPr>
            <a:endParaRPr sz="1300" b="0" i="0" u="none" strike="noStrike" cap="none">
              <a:solidFill>
                <a:schemeClr val="dk1"/>
              </a:solidFill>
              <a:latin typeface="Arial"/>
              <a:ea typeface="Arial"/>
              <a:cs typeface="Arial"/>
              <a:sym typeface="Arial"/>
            </a:endParaRPr>
          </a:p>
        </p:txBody>
      </p:sp>
      <p:sp>
        <p:nvSpPr>
          <p:cNvPr id="256" name="Google Shape;256;p4"/>
          <p:cNvSpPr/>
          <p:nvPr/>
        </p:nvSpPr>
        <p:spPr>
          <a:xfrm>
            <a:off x="876301" y="1320531"/>
            <a:ext cx="3185232" cy="4382712"/>
          </a:xfrm>
          <a:prstGeom prst="rect">
            <a:avLst/>
          </a:prstGeom>
          <a:solidFill>
            <a:schemeClr val="lt2"/>
          </a:solidFill>
          <a:ln w="19050" cap="flat" cmpd="sng">
            <a:solidFill>
              <a:srgbClr val="BFBFBF"/>
            </a:solidFill>
            <a:prstDash val="solid"/>
            <a:miter lim="800000"/>
            <a:headEnd type="none" w="sm" len="sm"/>
            <a:tailEnd type="none" w="sm" len="sm"/>
          </a:ln>
        </p:spPr>
        <p:txBody>
          <a:bodyPr spcFirstLastPara="1" wrap="square" lIns="91425" tIns="45700" rIns="91425" bIns="45700" anchor="ctr" anchorCtr="0">
            <a:noAutofit/>
          </a:bodyPr>
          <a:lstStyle/>
          <a:p>
            <a:pPr marL="171450" marR="0" lvl="0" indent="-88900" algn="ctr" rtl="0">
              <a:spcBef>
                <a:spcPts val="0"/>
              </a:spcBef>
              <a:spcAft>
                <a:spcPts val="0"/>
              </a:spcAft>
              <a:buClr>
                <a:schemeClr val="dk1"/>
              </a:buClr>
              <a:buSzPts val="1300"/>
              <a:buFont typeface="Arial"/>
              <a:buNone/>
            </a:pPr>
            <a:endParaRPr sz="1300" b="0" i="0" u="none" strike="noStrike" cap="none">
              <a:solidFill>
                <a:srgbClr val="000000"/>
              </a:solidFill>
              <a:latin typeface="Arial"/>
              <a:ea typeface="Arial"/>
              <a:cs typeface="Arial"/>
              <a:sym typeface="Arial"/>
            </a:endParaRPr>
          </a:p>
        </p:txBody>
      </p:sp>
      <p:sp>
        <p:nvSpPr>
          <p:cNvPr id="257" name="Google Shape;257;p4"/>
          <p:cNvSpPr/>
          <p:nvPr/>
        </p:nvSpPr>
        <p:spPr>
          <a:xfrm>
            <a:off x="1022349" y="1447800"/>
            <a:ext cx="2635251" cy="146194"/>
          </a:xfrm>
          <a:prstGeom prst="rect">
            <a:avLst/>
          </a:prstGeom>
          <a:noFill/>
          <a:ln>
            <a:noFill/>
          </a:ln>
        </p:spPr>
        <p:txBody>
          <a:bodyPr spcFirstLastPara="1" wrap="square" lIns="0" tIns="0" rIns="0" bIns="0" anchor="b" anchorCtr="0">
            <a:spAutoFit/>
          </a:bodyPr>
          <a:lstStyle/>
          <a:p>
            <a:pPr marL="0" marR="0" lvl="0" indent="0" algn="ctr" rtl="0">
              <a:lnSpc>
                <a:spcPct val="95000"/>
              </a:lnSpc>
              <a:spcBef>
                <a:spcPts val="0"/>
              </a:spcBef>
              <a:spcAft>
                <a:spcPts val="0"/>
              </a:spcAft>
              <a:buClr>
                <a:schemeClr val="dk1"/>
              </a:buClr>
              <a:buSzPts val="1000"/>
              <a:buFont typeface="Arial"/>
              <a:buNone/>
            </a:pPr>
            <a:r>
              <a:rPr lang="en-US" sz="1000" b="1" i="0" u="none" strike="noStrike" cap="none">
                <a:solidFill>
                  <a:schemeClr val="dk1"/>
                </a:solidFill>
                <a:latin typeface="Arial"/>
                <a:ea typeface="Arial"/>
                <a:cs typeface="Arial"/>
                <a:sym typeface="Arial"/>
              </a:rPr>
              <a:t>Student Learning Environment</a:t>
            </a:r>
            <a:endParaRPr/>
          </a:p>
        </p:txBody>
      </p:sp>
      <p:cxnSp>
        <p:nvCxnSpPr>
          <p:cNvPr id="258" name="Google Shape;258;p4"/>
          <p:cNvCxnSpPr/>
          <p:nvPr/>
        </p:nvCxnSpPr>
        <p:spPr>
          <a:xfrm>
            <a:off x="1005416" y="1676400"/>
            <a:ext cx="2652184" cy="0"/>
          </a:xfrm>
          <a:prstGeom prst="straightConnector1">
            <a:avLst/>
          </a:prstGeom>
          <a:noFill/>
          <a:ln w="38100" cap="flat" cmpd="sng">
            <a:solidFill>
              <a:srgbClr val="FF0000"/>
            </a:solidFill>
            <a:prstDash val="solid"/>
            <a:round/>
            <a:headEnd type="none" w="med" len="med"/>
            <a:tailEnd type="none" w="med" len="med"/>
          </a:ln>
        </p:spPr>
      </p:cxnSp>
      <p:sp>
        <p:nvSpPr>
          <p:cNvPr id="259" name="Google Shape;259;p4"/>
          <p:cNvSpPr/>
          <p:nvPr/>
        </p:nvSpPr>
        <p:spPr>
          <a:xfrm>
            <a:off x="1009651" y="2702381"/>
            <a:ext cx="2438400" cy="2220913"/>
          </a:xfrm>
          <a:prstGeom prst="rect">
            <a:avLst/>
          </a:prstGeom>
          <a:noFill/>
          <a:ln>
            <a:noFill/>
          </a:ln>
        </p:spPr>
        <p:txBody>
          <a:bodyPr spcFirstLastPara="1" wrap="square" lIns="45700" tIns="0" rIns="0" bIns="0" anchor="t" anchorCtr="0">
            <a:noAutofit/>
          </a:bodyPr>
          <a:lstStyle/>
          <a:p>
            <a:pPr marL="119063" marR="0" lvl="0" indent="-42862" algn="l" rtl="0">
              <a:lnSpc>
                <a:spcPct val="95000"/>
              </a:lnSpc>
              <a:spcBef>
                <a:spcPts val="0"/>
              </a:spcBef>
              <a:spcAft>
                <a:spcPts val="0"/>
              </a:spcAft>
              <a:buClr>
                <a:schemeClr val="dk1"/>
              </a:buClr>
              <a:buSzPts val="1200"/>
              <a:buFont typeface="Arial"/>
              <a:buNone/>
            </a:pPr>
            <a:endParaRPr sz="1200" b="0" i="0" u="none" strike="noStrike" cap="none">
              <a:solidFill>
                <a:schemeClr val="dk1"/>
              </a:solidFill>
              <a:latin typeface="Arial"/>
              <a:ea typeface="Arial"/>
              <a:cs typeface="Arial"/>
              <a:sym typeface="Arial"/>
            </a:endParaRPr>
          </a:p>
        </p:txBody>
      </p:sp>
      <p:sp>
        <p:nvSpPr>
          <p:cNvPr id="260" name="Google Shape;260;p4"/>
          <p:cNvSpPr/>
          <p:nvPr/>
        </p:nvSpPr>
        <p:spPr>
          <a:xfrm>
            <a:off x="914400" y="1752600"/>
            <a:ext cx="2946400" cy="3810000"/>
          </a:xfrm>
          <a:prstGeom prst="rect">
            <a:avLst/>
          </a:prstGeom>
          <a:noFill/>
          <a:ln>
            <a:noFill/>
          </a:ln>
        </p:spPr>
        <p:txBody>
          <a:bodyPr spcFirstLastPara="1" wrap="square" lIns="45700" tIns="0" rIns="0" bIns="0" anchor="t" anchorCtr="0">
            <a:noAutofit/>
          </a:bodyPr>
          <a:lstStyle/>
          <a:p>
            <a:pPr marL="0" marR="0" lvl="0" indent="0" algn="l" rtl="0">
              <a:spcBef>
                <a:spcPts val="0"/>
              </a:spcBef>
              <a:spcAft>
                <a:spcPts val="0"/>
              </a:spcAft>
              <a:buClr>
                <a:schemeClr val="dk1"/>
              </a:buClr>
              <a:buSzPts val="900"/>
              <a:buFont typeface="Arial"/>
              <a:buNone/>
            </a:pPr>
            <a:r>
              <a:rPr lang="en-US" sz="900" b="1" i="0" u="none" strike="noStrike" cap="none" dirty="0">
                <a:solidFill>
                  <a:schemeClr val="dk1"/>
                </a:solidFill>
                <a:latin typeface="Arial"/>
                <a:ea typeface="Arial"/>
                <a:cs typeface="Arial"/>
                <a:sym typeface="Arial"/>
              </a:rPr>
              <a:t>Maintain a dynamic academic program that focuses on improving Student Performance, by closely monitoring Curriculum and Instruction, and by supporting our educators’ continued Learning and Growth. </a:t>
            </a:r>
            <a:endParaRPr dirty="0"/>
          </a:p>
          <a:p>
            <a:pPr marL="0" marR="0" lvl="0" indent="0" algn="l" rtl="0">
              <a:spcBef>
                <a:spcPts val="180"/>
              </a:spcBef>
              <a:spcAft>
                <a:spcPts val="0"/>
              </a:spcAft>
              <a:buClr>
                <a:schemeClr val="dk1"/>
              </a:buClr>
              <a:buSzPts val="900"/>
              <a:buFont typeface="Arial"/>
              <a:buNone/>
            </a:pPr>
            <a:endParaRPr sz="900" b="1" i="0" u="none" strike="noStrike" cap="none" dirty="0">
              <a:solidFill>
                <a:schemeClr val="dk1"/>
              </a:solidFill>
              <a:latin typeface="Arial"/>
              <a:ea typeface="Arial"/>
              <a:cs typeface="Arial"/>
              <a:sym typeface="Arial"/>
            </a:endParaRPr>
          </a:p>
          <a:p>
            <a:pPr marL="0" marR="0" lvl="0" indent="0" algn="l" rtl="0">
              <a:spcBef>
                <a:spcPts val="180"/>
              </a:spcBef>
              <a:spcAft>
                <a:spcPts val="0"/>
              </a:spcAft>
              <a:buClr>
                <a:schemeClr val="dk1"/>
              </a:buClr>
              <a:buSzPts val="900"/>
              <a:buFont typeface="Arial"/>
              <a:buNone/>
            </a:pPr>
            <a:r>
              <a:rPr lang="en-US" sz="900" b="1" i="0" u="none" strike="noStrike" cap="none" dirty="0">
                <a:solidFill>
                  <a:schemeClr val="dk1"/>
                </a:solidFill>
                <a:latin typeface="Arial"/>
                <a:ea typeface="Arial"/>
                <a:cs typeface="Arial"/>
                <a:sym typeface="Arial"/>
              </a:rPr>
              <a:t>Implement programs—both within the academic curricula and as extra-curricular activities—that support the formation of the Saint John’s Profile of a Graduate.</a:t>
            </a:r>
            <a:endParaRPr dirty="0"/>
          </a:p>
          <a:p>
            <a:pPr marL="119063" marR="0" lvl="0" indent="-119063" algn="l" rtl="0">
              <a:spcBef>
                <a:spcPts val="180"/>
              </a:spcBef>
              <a:spcAft>
                <a:spcPts val="0"/>
              </a:spcAft>
              <a:buClr>
                <a:schemeClr val="dk1"/>
              </a:buClr>
              <a:buSzPts val="900"/>
              <a:buFont typeface="Noto Sans Symbols"/>
              <a:buChar char="⮚"/>
            </a:pPr>
            <a:r>
              <a:rPr lang="en-US" sz="900" b="0" i="0" u="none" strike="noStrike" cap="none" dirty="0">
                <a:solidFill>
                  <a:schemeClr val="dk1"/>
                </a:solidFill>
                <a:latin typeface="Arial"/>
                <a:ea typeface="Arial"/>
                <a:cs typeface="Arial"/>
                <a:sym typeface="Arial"/>
              </a:rPr>
              <a:t>Programs that develop excellent communication skills and teach productive collaboration</a:t>
            </a:r>
            <a:endParaRPr dirty="0"/>
          </a:p>
          <a:p>
            <a:pPr marL="119063" marR="0" lvl="0" indent="-119063" algn="l" rtl="0">
              <a:spcBef>
                <a:spcPts val="180"/>
              </a:spcBef>
              <a:spcAft>
                <a:spcPts val="0"/>
              </a:spcAft>
              <a:buClr>
                <a:schemeClr val="dk1"/>
              </a:buClr>
              <a:buSzPts val="900"/>
              <a:buFont typeface="Noto Sans Symbols"/>
              <a:buChar char="⮚"/>
            </a:pPr>
            <a:r>
              <a:rPr lang="en-US" sz="900" b="0" i="0" u="none" strike="noStrike" cap="none" dirty="0">
                <a:solidFill>
                  <a:schemeClr val="dk1"/>
                </a:solidFill>
                <a:latin typeface="Arial"/>
                <a:ea typeface="Arial"/>
                <a:cs typeface="Arial"/>
                <a:sym typeface="Arial"/>
              </a:rPr>
              <a:t>Experiences that promote the pursuit of individual talents and abilities, stimulate curiosity and creativity and develop life-long learners and critical thinkers</a:t>
            </a:r>
            <a:endParaRPr dirty="0"/>
          </a:p>
          <a:p>
            <a:pPr marL="119063" marR="0" lvl="0" indent="-119063" algn="l" rtl="0">
              <a:spcBef>
                <a:spcPts val="180"/>
              </a:spcBef>
              <a:spcAft>
                <a:spcPts val="0"/>
              </a:spcAft>
              <a:buClr>
                <a:schemeClr val="dk1"/>
              </a:buClr>
              <a:buSzPts val="900"/>
              <a:buFont typeface="Noto Sans Symbols"/>
              <a:buChar char="⮚"/>
            </a:pPr>
            <a:r>
              <a:rPr lang="en-US" sz="900" b="0" i="0" u="none" strike="noStrike" cap="none" dirty="0">
                <a:solidFill>
                  <a:schemeClr val="dk1"/>
                </a:solidFill>
                <a:latin typeface="Arial"/>
                <a:ea typeface="Arial"/>
                <a:cs typeface="Arial"/>
                <a:sym typeface="Arial"/>
              </a:rPr>
              <a:t>Opportunities that encourage personal growth and a commitment to wellness</a:t>
            </a:r>
            <a:endParaRPr dirty="0"/>
          </a:p>
          <a:p>
            <a:pPr marL="0" marR="0" lvl="0" indent="0" algn="l" rtl="0">
              <a:spcBef>
                <a:spcPts val="180"/>
              </a:spcBef>
              <a:spcAft>
                <a:spcPts val="0"/>
              </a:spcAft>
              <a:buClr>
                <a:schemeClr val="dk1"/>
              </a:buClr>
              <a:buSzPts val="900"/>
              <a:buFont typeface="Arial"/>
              <a:buNone/>
            </a:pPr>
            <a:endParaRPr sz="900" b="1" i="0" u="none" strike="noStrike" cap="none" dirty="0">
              <a:solidFill>
                <a:schemeClr val="dk1"/>
              </a:solidFill>
              <a:latin typeface="Arial"/>
              <a:ea typeface="Arial"/>
              <a:cs typeface="Arial"/>
              <a:sym typeface="Arial"/>
            </a:endParaRPr>
          </a:p>
          <a:p>
            <a:pPr marL="0" marR="0" lvl="0" indent="0" algn="l" rtl="0">
              <a:spcBef>
                <a:spcPts val="180"/>
              </a:spcBef>
              <a:spcAft>
                <a:spcPts val="0"/>
              </a:spcAft>
              <a:buClr>
                <a:schemeClr val="dk1"/>
              </a:buClr>
              <a:buSzPts val="900"/>
              <a:buFont typeface="Arial"/>
              <a:buNone/>
            </a:pPr>
            <a:r>
              <a:rPr lang="en-US" sz="900" b="1" i="0" u="none" strike="noStrike" cap="none" dirty="0">
                <a:solidFill>
                  <a:schemeClr val="dk1"/>
                </a:solidFill>
                <a:latin typeface="Arial"/>
                <a:ea typeface="Arial"/>
                <a:cs typeface="Arial"/>
                <a:sym typeface="Arial"/>
              </a:rPr>
              <a:t>Create a school culture that embraces and promotes leadership, global citizenship and diversity as essential to the development of our students.</a:t>
            </a:r>
            <a:endParaRPr dirty="0"/>
          </a:p>
          <a:p>
            <a:pPr marL="0" marR="0" lvl="0" indent="0" algn="l" rtl="0">
              <a:spcBef>
                <a:spcPts val="180"/>
              </a:spcBef>
              <a:spcAft>
                <a:spcPts val="0"/>
              </a:spcAft>
              <a:buClr>
                <a:schemeClr val="dk1"/>
              </a:buClr>
              <a:buSzPts val="900"/>
              <a:buFont typeface="Arial"/>
              <a:buNone/>
            </a:pPr>
            <a:endParaRPr sz="900" b="1" i="0" u="none" strike="noStrike" cap="none" dirty="0">
              <a:solidFill>
                <a:schemeClr val="dk1"/>
              </a:solidFill>
              <a:latin typeface="Arial"/>
              <a:ea typeface="Arial"/>
              <a:cs typeface="Arial"/>
              <a:sym typeface="Arial"/>
            </a:endParaRPr>
          </a:p>
          <a:p>
            <a:pPr marL="0" marR="0" lvl="0" indent="0" algn="l" rtl="0">
              <a:spcBef>
                <a:spcPts val="200"/>
              </a:spcBef>
              <a:spcAft>
                <a:spcPts val="0"/>
              </a:spcAft>
              <a:buClr>
                <a:schemeClr val="dk1"/>
              </a:buClr>
              <a:buSzPts val="1000"/>
              <a:buFont typeface="Arial"/>
              <a:buNone/>
            </a:pPr>
            <a:endParaRPr sz="1000" b="0" i="0" u="none" strike="noStrike" cap="none" dirty="0">
              <a:solidFill>
                <a:schemeClr val="dk1"/>
              </a:solidFill>
              <a:latin typeface="Arial"/>
              <a:ea typeface="Arial"/>
              <a:cs typeface="Arial"/>
              <a:sym typeface="Arial"/>
            </a:endParaRPr>
          </a:p>
        </p:txBody>
      </p:sp>
      <p:sp>
        <p:nvSpPr>
          <p:cNvPr id="261" name="Google Shape;261;p4"/>
          <p:cNvSpPr/>
          <p:nvPr/>
        </p:nvSpPr>
        <p:spPr>
          <a:xfrm>
            <a:off x="3962401" y="1320530"/>
            <a:ext cx="1887544" cy="4382711"/>
          </a:xfrm>
          <a:prstGeom prst="rect">
            <a:avLst/>
          </a:prstGeom>
          <a:solidFill>
            <a:schemeClr val="lt2"/>
          </a:solidFill>
          <a:ln w="19050" cap="flat" cmpd="sng">
            <a:solidFill>
              <a:srgbClr val="BFBFBF"/>
            </a:solidFill>
            <a:prstDash val="solid"/>
            <a:miter lim="800000"/>
            <a:headEnd type="none" w="sm" len="sm"/>
            <a:tailEnd type="none" w="sm" len="sm"/>
          </a:ln>
        </p:spPr>
        <p:txBody>
          <a:bodyPr spcFirstLastPara="1" wrap="square" lIns="91425" tIns="45700" rIns="91425" bIns="45700" anchor="ctr" anchorCtr="0">
            <a:noAutofit/>
          </a:bodyPr>
          <a:lstStyle/>
          <a:p>
            <a:pPr marL="171450" marR="0" lvl="0" indent="-88900" algn="ctr" rtl="0">
              <a:spcBef>
                <a:spcPts val="0"/>
              </a:spcBef>
              <a:spcAft>
                <a:spcPts val="0"/>
              </a:spcAft>
              <a:buClr>
                <a:schemeClr val="dk1"/>
              </a:buClr>
              <a:buSzPts val="1300"/>
              <a:buFont typeface="Arial"/>
              <a:buNone/>
            </a:pPr>
            <a:endParaRPr sz="1300" b="0" i="0" u="none" strike="noStrike" cap="none">
              <a:solidFill>
                <a:srgbClr val="000000"/>
              </a:solidFill>
              <a:latin typeface="Arial"/>
              <a:ea typeface="Arial"/>
              <a:cs typeface="Arial"/>
              <a:sym typeface="Arial"/>
            </a:endParaRPr>
          </a:p>
        </p:txBody>
      </p:sp>
      <p:sp>
        <p:nvSpPr>
          <p:cNvPr id="262" name="Google Shape;262;p4"/>
          <p:cNvSpPr/>
          <p:nvPr/>
        </p:nvSpPr>
        <p:spPr>
          <a:xfrm>
            <a:off x="5791199" y="1320530"/>
            <a:ext cx="2005807" cy="4379261"/>
          </a:xfrm>
          <a:prstGeom prst="rect">
            <a:avLst/>
          </a:prstGeom>
          <a:solidFill>
            <a:schemeClr val="lt2"/>
          </a:solidFill>
          <a:ln w="19050" cap="flat" cmpd="sng">
            <a:solidFill>
              <a:srgbClr val="BFBFBF"/>
            </a:solidFill>
            <a:prstDash val="solid"/>
            <a:miter lim="800000"/>
            <a:headEnd type="none" w="sm" len="sm"/>
            <a:tailEnd type="none" w="sm" len="sm"/>
          </a:ln>
        </p:spPr>
        <p:txBody>
          <a:bodyPr spcFirstLastPara="1" wrap="square" lIns="91425" tIns="45700" rIns="91425" bIns="45700" anchor="ctr" anchorCtr="0">
            <a:noAutofit/>
          </a:bodyPr>
          <a:lstStyle/>
          <a:p>
            <a:pPr marL="171450" marR="0" lvl="0" indent="-88900" algn="ctr" rtl="0">
              <a:spcBef>
                <a:spcPts val="0"/>
              </a:spcBef>
              <a:spcAft>
                <a:spcPts val="0"/>
              </a:spcAft>
              <a:buClr>
                <a:schemeClr val="dk1"/>
              </a:buClr>
              <a:buSzPts val="1300"/>
              <a:buFont typeface="Arial"/>
              <a:buNone/>
            </a:pPr>
            <a:endParaRPr sz="1300" b="0" i="0" u="none" strike="noStrike" cap="none">
              <a:solidFill>
                <a:srgbClr val="000000"/>
              </a:solidFill>
              <a:latin typeface="Arial"/>
              <a:ea typeface="Arial"/>
              <a:cs typeface="Arial"/>
              <a:sym typeface="Arial"/>
            </a:endParaRPr>
          </a:p>
        </p:txBody>
      </p:sp>
      <p:sp>
        <p:nvSpPr>
          <p:cNvPr id="263" name="Google Shape;263;p4"/>
          <p:cNvSpPr/>
          <p:nvPr/>
        </p:nvSpPr>
        <p:spPr>
          <a:xfrm>
            <a:off x="7740530" y="1320530"/>
            <a:ext cx="1946529" cy="4382711"/>
          </a:xfrm>
          <a:prstGeom prst="rect">
            <a:avLst/>
          </a:prstGeom>
          <a:solidFill>
            <a:schemeClr val="lt2"/>
          </a:solidFill>
          <a:ln w="19050" cap="flat" cmpd="sng">
            <a:solidFill>
              <a:srgbClr val="BFBFBF"/>
            </a:solidFill>
            <a:prstDash val="solid"/>
            <a:miter lim="800000"/>
            <a:headEnd type="none" w="sm" len="sm"/>
            <a:tailEnd type="none" w="sm" len="sm"/>
          </a:ln>
        </p:spPr>
        <p:txBody>
          <a:bodyPr spcFirstLastPara="1" wrap="square" lIns="91425" tIns="45700" rIns="91425" bIns="45700" anchor="ctr" anchorCtr="0">
            <a:noAutofit/>
          </a:bodyPr>
          <a:lstStyle/>
          <a:p>
            <a:pPr marL="171450" marR="0" lvl="0" indent="-88900" algn="ctr" rtl="0">
              <a:spcBef>
                <a:spcPts val="0"/>
              </a:spcBef>
              <a:spcAft>
                <a:spcPts val="0"/>
              </a:spcAft>
              <a:buClr>
                <a:schemeClr val="dk1"/>
              </a:buClr>
              <a:buSzPts val="1300"/>
              <a:buFont typeface="Arial"/>
              <a:buNone/>
            </a:pPr>
            <a:endParaRPr sz="1300" b="0" i="0" u="none" strike="noStrike" cap="none">
              <a:solidFill>
                <a:srgbClr val="000000"/>
              </a:solidFill>
              <a:latin typeface="Arial"/>
              <a:ea typeface="Arial"/>
              <a:cs typeface="Arial"/>
              <a:sym typeface="Arial"/>
            </a:endParaRPr>
          </a:p>
        </p:txBody>
      </p:sp>
      <p:cxnSp>
        <p:nvCxnSpPr>
          <p:cNvPr id="264" name="Google Shape;264;p4"/>
          <p:cNvCxnSpPr/>
          <p:nvPr/>
        </p:nvCxnSpPr>
        <p:spPr>
          <a:xfrm>
            <a:off x="4127501" y="1676400"/>
            <a:ext cx="1562100" cy="0"/>
          </a:xfrm>
          <a:prstGeom prst="straightConnector1">
            <a:avLst/>
          </a:prstGeom>
          <a:noFill/>
          <a:ln w="38100" cap="flat" cmpd="sng">
            <a:solidFill>
              <a:srgbClr val="FF0000"/>
            </a:solidFill>
            <a:prstDash val="solid"/>
            <a:round/>
            <a:headEnd type="none" w="med" len="med"/>
            <a:tailEnd type="none" w="med" len="med"/>
          </a:ln>
        </p:spPr>
      </p:cxnSp>
      <p:cxnSp>
        <p:nvCxnSpPr>
          <p:cNvPr id="265" name="Google Shape;265;p4"/>
          <p:cNvCxnSpPr/>
          <p:nvPr/>
        </p:nvCxnSpPr>
        <p:spPr>
          <a:xfrm>
            <a:off x="5996518" y="1758351"/>
            <a:ext cx="1553633" cy="0"/>
          </a:xfrm>
          <a:prstGeom prst="straightConnector1">
            <a:avLst/>
          </a:prstGeom>
          <a:noFill/>
          <a:ln w="38100" cap="flat" cmpd="sng">
            <a:solidFill>
              <a:srgbClr val="FF0000"/>
            </a:solidFill>
            <a:prstDash val="solid"/>
            <a:round/>
            <a:headEnd type="none" w="med" len="med"/>
            <a:tailEnd type="none" w="med" len="med"/>
          </a:ln>
        </p:spPr>
      </p:cxnSp>
      <p:cxnSp>
        <p:nvCxnSpPr>
          <p:cNvPr id="266" name="Google Shape;266;p4"/>
          <p:cNvCxnSpPr/>
          <p:nvPr/>
        </p:nvCxnSpPr>
        <p:spPr>
          <a:xfrm>
            <a:off x="7861299" y="1785292"/>
            <a:ext cx="1572684" cy="0"/>
          </a:xfrm>
          <a:prstGeom prst="straightConnector1">
            <a:avLst/>
          </a:prstGeom>
          <a:noFill/>
          <a:ln w="38100" cap="flat" cmpd="sng">
            <a:solidFill>
              <a:srgbClr val="FF0000"/>
            </a:solidFill>
            <a:prstDash val="solid"/>
            <a:round/>
            <a:headEnd type="none" w="med" len="med"/>
            <a:tailEnd type="none" w="med" len="med"/>
          </a:ln>
        </p:spPr>
      </p:cxnSp>
      <p:sp>
        <p:nvSpPr>
          <p:cNvPr id="267" name="Google Shape;267;p4"/>
          <p:cNvSpPr/>
          <p:nvPr/>
        </p:nvSpPr>
        <p:spPr>
          <a:xfrm>
            <a:off x="6472767" y="2416631"/>
            <a:ext cx="1828800" cy="2581275"/>
          </a:xfrm>
          <a:prstGeom prst="rect">
            <a:avLst/>
          </a:prstGeom>
          <a:noFill/>
          <a:ln>
            <a:noFill/>
          </a:ln>
        </p:spPr>
        <p:txBody>
          <a:bodyPr spcFirstLastPara="1" wrap="square" lIns="45700" tIns="0" rIns="0" bIns="0" anchor="t" anchorCtr="0">
            <a:noAutofit/>
          </a:bodyPr>
          <a:lstStyle/>
          <a:p>
            <a:pPr marL="119063" marR="0" lvl="0" indent="-55562" algn="l" rtl="0">
              <a:lnSpc>
                <a:spcPct val="95000"/>
              </a:lnSpc>
              <a:spcBef>
                <a:spcPts val="0"/>
              </a:spcBef>
              <a:spcAft>
                <a:spcPts val="0"/>
              </a:spcAft>
              <a:buClr>
                <a:schemeClr val="dk1"/>
              </a:buClr>
              <a:buSzPts val="1000"/>
              <a:buFont typeface="Arial"/>
              <a:buNone/>
            </a:pPr>
            <a:endParaRPr sz="1000" b="0" i="0" u="none" strike="noStrike" cap="none">
              <a:solidFill>
                <a:schemeClr val="dk1"/>
              </a:solidFill>
              <a:latin typeface="Arial"/>
              <a:ea typeface="Arial"/>
              <a:cs typeface="Arial"/>
              <a:sym typeface="Arial"/>
            </a:endParaRPr>
          </a:p>
          <a:p>
            <a:pPr marL="119063" marR="0" lvl="0" indent="-119063" algn="l" rtl="0">
              <a:lnSpc>
                <a:spcPct val="95000"/>
              </a:lnSpc>
              <a:spcBef>
                <a:spcPts val="400"/>
              </a:spcBef>
              <a:spcAft>
                <a:spcPts val="0"/>
              </a:spcAft>
              <a:buClr>
                <a:schemeClr val="dk1"/>
              </a:buClr>
              <a:buSzPts val="1200"/>
              <a:buFont typeface="Arial"/>
              <a:buNone/>
            </a:pPr>
            <a:endParaRPr sz="1200" b="0" i="0" u="none" strike="noStrike" cap="none">
              <a:solidFill>
                <a:schemeClr val="dk1"/>
              </a:solidFill>
              <a:latin typeface="Arial"/>
              <a:ea typeface="Arial"/>
              <a:cs typeface="Arial"/>
              <a:sym typeface="Arial"/>
            </a:endParaRPr>
          </a:p>
          <a:p>
            <a:pPr marL="119063" marR="0" lvl="0" indent="-42862" algn="l" rtl="0">
              <a:lnSpc>
                <a:spcPct val="95000"/>
              </a:lnSpc>
              <a:spcBef>
                <a:spcPts val="400"/>
              </a:spcBef>
              <a:spcAft>
                <a:spcPts val="0"/>
              </a:spcAft>
              <a:buClr>
                <a:schemeClr val="dk1"/>
              </a:buClr>
              <a:buSzPts val="1200"/>
              <a:buFont typeface="Arial"/>
              <a:buNone/>
            </a:pPr>
            <a:endParaRPr sz="1200" b="0" i="0" u="none" strike="noStrike" cap="none">
              <a:solidFill>
                <a:schemeClr val="dk1"/>
              </a:solidFill>
              <a:latin typeface="Arial"/>
              <a:ea typeface="Arial"/>
              <a:cs typeface="Arial"/>
              <a:sym typeface="Arial"/>
            </a:endParaRPr>
          </a:p>
        </p:txBody>
      </p:sp>
      <p:sp>
        <p:nvSpPr>
          <p:cNvPr id="268" name="Google Shape;268;p4"/>
          <p:cNvSpPr/>
          <p:nvPr/>
        </p:nvSpPr>
        <p:spPr>
          <a:xfrm>
            <a:off x="1210733" y="754480"/>
            <a:ext cx="10539763" cy="555848"/>
          </a:xfrm>
          <a:prstGeom prst="rect">
            <a:avLst/>
          </a:prstGeom>
          <a:solidFill>
            <a:srgbClr val="CFDFC8"/>
          </a:solidFill>
          <a:ln>
            <a:noFill/>
          </a:ln>
        </p:spPr>
        <p:txBody>
          <a:bodyPr spcFirstLastPara="1" wrap="square" lIns="45700" tIns="45700" rIns="45700" bIns="45700" anchor="ctr" anchorCtr="1">
            <a:noAutofit/>
          </a:bodyPr>
          <a:lstStyle/>
          <a:p>
            <a:pPr marL="0" marR="0" lvl="0" indent="0" algn="l" rtl="0">
              <a:spcBef>
                <a:spcPts val="0"/>
              </a:spcBef>
              <a:spcAft>
                <a:spcPts val="0"/>
              </a:spcAft>
              <a:buNone/>
            </a:pPr>
            <a:r>
              <a:rPr lang="en-US" sz="1400" b="1" i="0" u="none" strike="noStrike" cap="none">
                <a:solidFill>
                  <a:schemeClr val="dk1"/>
                </a:solidFill>
                <a:latin typeface="Arial"/>
                <a:ea typeface="Arial"/>
                <a:cs typeface="Arial"/>
                <a:sym typeface="Arial"/>
              </a:rPr>
              <a:t>Saint John’s School’s dynamic learning environment fosters the discovery of individual talents and develops students with integrity and compassion who will shape a changing world.</a:t>
            </a:r>
            <a:endParaRPr/>
          </a:p>
        </p:txBody>
      </p:sp>
      <p:sp>
        <p:nvSpPr>
          <p:cNvPr id="269" name="Google Shape;269;p4"/>
          <p:cNvSpPr/>
          <p:nvPr/>
        </p:nvSpPr>
        <p:spPr>
          <a:xfrm>
            <a:off x="0" y="5715000"/>
            <a:ext cx="1845733" cy="743206"/>
          </a:xfrm>
          <a:prstGeom prst="rect">
            <a:avLst/>
          </a:prstGeom>
          <a:solidFill>
            <a:srgbClr val="13503B"/>
          </a:solidFill>
          <a:ln w="19050" cap="flat" cmpd="sng">
            <a:solidFill>
              <a:srgbClr val="FFFFFF"/>
            </a:solidFill>
            <a:prstDash val="solid"/>
            <a:miter lim="800000"/>
            <a:headEnd type="none" w="sm" len="sm"/>
            <a:tailEnd type="none" w="sm" len="sm"/>
          </a:ln>
        </p:spPr>
        <p:txBody>
          <a:bodyPr spcFirstLastPara="1" wrap="square" lIns="45700" tIns="45700" rIns="45700" bIns="45700" anchor="ctr" anchorCtr="1">
            <a:noAutofit/>
          </a:bodyPr>
          <a:lstStyle/>
          <a:p>
            <a:pPr marL="0" marR="0" lvl="0" indent="0" algn="ctr" rtl="0">
              <a:lnSpc>
                <a:spcPct val="80000"/>
              </a:lnSpc>
              <a:spcBef>
                <a:spcPts val="0"/>
              </a:spcBef>
              <a:spcAft>
                <a:spcPts val="0"/>
              </a:spcAft>
              <a:buNone/>
            </a:pPr>
            <a:r>
              <a:rPr lang="en-US" sz="1200" b="1" i="0" u="none" strike="noStrike" cap="none">
                <a:solidFill>
                  <a:schemeClr val="lt1"/>
                </a:solidFill>
                <a:latin typeface="Arial"/>
                <a:ea typeface="Arial"/>
                <a:cs typeface="Arial"/>
                <a:sym typeface="Arial"/>
              </a:rPr>
              <a:t>Foundational </a:t>
            </a:r>
            <a:endParaRPr/>
          </a:p>
          <a:p>
            <a:pPr marL="0" marR="0" lvl="0" indent="0" algn="ctr" rtl="0">
              <a:lnSpc>
                <a:spcPct val="80000"/>
              </a:lnSpc>
              <a:spcBef>
                <a:spcPts val="0"/>
              </a:spcBef>
              <a:spcAft>
                <a:spcPts val="0"/>
              </a:spcAft>
              <a:buNone/>
            </a:pPr>
            <a:r>
              <a:rPr lang="en-US" sz="1200" b="1" i="0" u="none" strike="noStrike" cap="none">
                <a:solidFill>
                  <a:schemeClr val="lt1"/>
                </a:solidFill>
                <a:latin typeface="Arial"/>
                <a:ea typeface="Arial"/>
                <a:cs typeface="Arial"/>
                <a:sym typeface="Arial"/>
              </a:rPr>
              <a:t>Enablers</a:t>
            </a:r>
            <a:endParaRPr/>
          </a:p>
        </p:txBody>
      </p:sp>
      <p:sp>
        <p:nvSpPr>
          <p:cNvPr id="270" name="Google Shape;270;p4"/>
          <p:cNvSpPr/>
          <p:nvPr/>
        </p:nvSpPr>
        <p:spPr>
          <a:xfrm>
            <a:off x="1884597" y="5766461"/>
            <a:ext cx="9865899" cy="181226"/>
          </a:xfrm>
          <a:prstGeom prst="rect">
            <a:avLst/>
          </a:prstGeom>
          <a:solidFill>
            <a:srgbClr val="E3EDD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050" b="0" i="0" u="none" strike="noStrike" cap="none">
                <a:solidFill>
                  <a:schemeClr val="dk1"/>
                </a:solidFill>
                <a:latin typeface="Arial"/>
                <a:ea typeface="Arial"/>
                <a:cs typeface="Arial"/>
                <a:sym typeface="Arial"/>
              </a:rPr>
              <a:t>Adherence to Core Values.</a:t>
            </a:r>
            <a:endParaRPr/>
          </a:p>
        </p:txBody>
      </p:sp>
      <p:sp>
        <p:nvSpPr>
          <p:cNvPr id="271" name="Google Shape;271;p4"/>
          <p:cNvSpPr/>
          <p:nvPr/>
        </p:nvSpPr>
        <p:spPr>
          <a:xfrm>
            <a:off x="1872013" y="6252771"/>
            <a:ext cx="9878484" cy="205435"/>
          </a:xfrm>
          <a:prstGeom prst="rect">
            <a:avLst/>
          </a:prstGeom>
          <a:solidFill>
            <a:srgbClr val="E3EDDF"/>
          </a:solidFill>
          <a:ln>
            <a:noFill/>
          </a:ln>
        </p:spPr>
        <p:txBody>
          <a:bodyPr spcFirstLastPara="1" wrap="square" lIns="91425" tIns="45700" rIns="91425" bIns="45700" anchor="ctr" anchorCtr="0">
            <a:noAutofit/>
          </a:bodyPr>
          <a:lstStyle/>
          <a:p>
            <a:pPr marL="0" marR="0" lvl="0" indent="0" algn="l" rtl="0">
              <a:lnSpc>
                <a:spcPct val="80000"/>
              </a:lnSpc>
              <a:spcBef>
                <a:spcPts val="0"/>
              </a:spcBef>
              <a:spcAft>
                <a:spcPts val="0"/>
              </a:spcAft>
              <a:buNone/>
            </a:pPr>
            <a:r>
              <a:rPr lang="en-US" sz="1050" b="0" i="0" u="none" strike="noStrike" cap="none">
                <a:solidFill>
                  <a:schemeClr val="dk1"/>
                </a:solidFill>
                <a:latin typeface="Arial"/>
                <a:ea typeface="Arial"/>
                <a:cs typeface="Arial"/>
                <a:sym typeface="Arial"/>
              </a:rPr>
              <a:t>Facilities maintenance, repairs and infrastructure upgrades which focus on safety, regulatory compliance, energy conservation.</a:t>
            </a:r>
            <a:endParaRPr/>
          </a:p>
        </p:txBody>
      </p:sp>
      <p:sp>
        <p:nvSpPr>
          <p:cNvPr id="272" name="Google Shape;272;p4"/>
          <p:cNvSpPr/>
          <p:nvPr/>
        </p:nvSpPr>
        <p:spPr>
          <a:xfrm>
            <a:off x="1894417" y="6014357"/>
            <a:ext cx="9862154" cy="190500"/>
          </a:xfrm>
          <a:prstGeom prst="rect">
            <a:avLst/>
          </a:prstGeom>
          <a:solidFill>
            <a:srgbClr val="E3EDD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050" b="0" i="0" u="none" strike="noStrike" cap="none">
                <a:solidFill>
                  <a:schemeClr val="dk1"/>
                </a:solidFill>
                <a:latin typeface="Arial"/>
                <a:ea typeface="Arial"/>
                <a:cs typeface="Arial"/>
                <a:sym typeface="Arial"/>
              </a:rPr>
              <a:t>Maintain a safe and healthy environment to maximize student growth &amp; learning.​</a:t>
            </a:r>
            <a:endParaRPr/>
          </a:p>
        </p:txBody>
      </p:sp>
      <p:sp>
        <p:nvSpPr>
          <p:cNvPr id="273" name="Google Shape;273;p4"/>
          <p:cNvSpPr/>
          <p:nvPr/>
        </p:nvSpPr>
        <p:spPr>
          <a:xfrm>
            <a:off x="4083050" y="1447800"/>
            <a:ext cx="1824567" cy="146194"/>
          </a:xfrm>
          <a:prstGeom prst="rect">
            <a:avLst/>
          </a:prstGeom>
          <a:noFill/>
          <a:ln>
            <a:noFill/>
          </a:ln>
        </p:spPr>
        <p:txBody>
          <a:bodyPr spcFirstLastPara="1" wrap="square" lIns="0" tIns="0" rIns="0" bIns="0" anchor="b" anchorCtr="0">
            <a:spAutoFit/>
          </a:bodyPr>
          <a:lstStyle/>
          <a:p>
            <a:pPr marL="0" marR="0" lvl="0" indent="0" algn="ctr" rtl="0">
              <a:lnSpc>
                <a:spcPct val="95000"/>
              </a:lnSpc>
              <a:spcBef>
                <a:spcPts val="0"/>
              </a:spcBef>
              <a:spcAft>
                <a:spcPts val="0"/>
              </a:spcAft>
              <a:buClr>
                <a:schemeClr val="dk1"/>
              </a:buClr>
              <a:buSzPts val="1000"/>
              <a:buFont typeface="Arial"/>
              <a:buNone/>
            </a:pPr>
            <a:r>
              <a:rPr lang="en-US" sz="1000" b="1" u="none">
                <a:solidFill>
                  <a:schemeClr val="dk1"/>
                </a:solidFill>
                <a:latin typeface="Arial"/>
                <a:ea typeface="Arial"/>
                <a:cs typeface="Arial"/>
                <a:sym typeface="Arial"/>
              </a:rPr>
              <a:t>Communications</a:t>
            </a:r>
            <a:endParaRPr/>
          </a:p>
        </p:txBody>
      </p:sp>
      <p:sp>
        <p:nvSpPr>
          <p:cNvPr id="274" name="Google Shape;274;p4"/>
          <p:cNvSpPr/>
          <p:nvPr/>
        </p:nvSpPr>
        <p:spPr>
          <a:xfrm>
            <a:off x="7800198" y="1430923"/>
            <a:ext cx="1727199" cy="338554"/>
          </a:xfrm>
          <a:prstGeom prst="rect">
            <a:avLst/>
          </a:prstGeom>
          <a:noFill/>
          <a:ln>
            <a:noFill/>
          </a:ln>
        </p:spPr>
        <p:txBody>
          <a:bodyPr spcFirstLastPara="1" wrap="square" lIns="0" tIns="0" rIns="0" bIns="0" anchor="b" anchorCtr="0">
            <a:spAutoFit/>
          </a:bodyPr>
          <a:lstStyle/>
          <a:p>
            <a:pPr marL="0" marR="0" lvl="0" indent="0" algn="ctr" rtl="0">
              <a:spcBef>
                <a:spcPts val="0"/>
              </a:spcBef>
              <a:spcAft>
                <a:spcPts val="0"/>
              </a:spcAft>
              <a:buClr>
                <a:schemeClr val="hlink"/>
              </a:buClr>
              <a:buSzPts val="1000"/>
              <a:buFont typeface="Arial"/>
              <a:buNone/>
            </a:pPr>
            <a:r>
              <a:rPr lang="en-US" sz="1000" b="1" u="none">
                <a:solidFill>
                  <a:schemeClr val="dk1"/>
                </a:solidFill>
                <a:latin typeface="Arial"/>
                <a:ea typeface="Arial"/>
                <a:cs typeface="Arial"/>
                <a:sym typeface="Arial"/>
              </a:rPr>
              <a:t>Information Resources &amp; </a:t>
            </a:r>
            <a:endParaRPr/>
          </a:p>
          <a:p>
            <a:pPr marL="0" marR="0" lvl="0" indent="0" algn="ctr" rtl="0">
              <a:spcBef>
                <a:spcPts val="200"/>
              </a:spcBef>
              <a:spcAft>
                <a:spcPts val="0"/>
              </a:spcAft>
              <a:buClr>
                <a:schemeClr val="hlink"/>
              </a:buClr>
              <a:buSzPts val="1000"/>
              <a:buFont typeface="Arial"/>
              <a:buNone/>
            </a:pPr>
            <a:r>
              <a:rPr lang="en-US" sz="1000" b="1" u="none">
                <a:solidFill>
                  <a:schemeClr val="dk1"/>
                </a:solidFill>
                <a:latin typeface="Arial"/>
                <a:ea typeface="Arial"/>
                <a:cs typeface="Arial"/>
                <a:sym typeface="Arial"/>
              </a:rPr>
              <a:t>Technology Innovation</a:t>
            </a:r>
            <a:endParaRPr/>
          </a:p>
        </p:txBody>
      </p:sp>
      <p:sp>
        <p:nvSpPr>
          <p:cNvPr id="275" name="Google Shape;275;p4"/>
          <p:cNvSpPr/>
          <p:nvPr/>
        </p:nvSpPr>
        <p:spPr>
          <a:xfrm>
            <a:off x="5950831" y="1447800"/>
            <a:ext cx="1720849" cy="292388"/>
          </a:xfrm>
          <a:prstGeom prst="rect">
            <a:avLst/>
          </a:prstGeom>
          <a:noFill/>
          <a:ln>
            <a:noFill/>
          </a:ln>
        </p:spPr>
        <p:txBody>
          <a:bodyPr spcFirstLastPara="1" wrap="square" lIns="0" tIns="0" rIns="0" bIns="0" anchor="b" anchorCtr="0">
            <a:spAutoFit/>
          </a:bodyPr>
          <a:lstStyle/>
          <a:p>
            <a:pPr marL="0" marR="0" lvl="0" indent="0" algn="ctr" rtl="0">
              <a:lnSpc>
                <a:spcPct val="95000"/>
              </a:lnSpc>
              <a:spcBef>
                <a:spcPts val="0"/>
              </a:spcBef>
              <a:spcAft>
                <a:spcPts val="0"/>
              </a:spcAft>
              <a:buClr>
                <a:schemeClr val="dk1"/>
              </a:buClr>
              <a:buSzPts val="1000"/>
              <a:buFont typeface="Arial"/>
              <a:buNone/>
            </a:pPr>
            <a:r>
              <a:rPr lang="en-US" sz="1000" b="1" u="none">
                <a:solidFill>
                  <a:schemeClr val="dk1"/>
                </a:solidFill>
                <a:latin typeface="Arial"/>
                <a:ea typeface="Arial"/>
                <a:cs typeface="Arial"/>
                <a:sym typeface="Arial"/>
              </a:rPr>
              <a:t>Professional Development &amp; Employee Engagement</a:t>
            </a:r>
            <a:endParaRPr/>
          </a:p>
        </p:txBody>
      </p:sp>
      <p:sp>
        <p:nvSpPr>
          <p:cNvPr id="276" name="Google Shape;276;p4"/>
          <p:cNvSpPr/>
          <p:nvPr/>
        </p:nvSpPr>
        <p:spPr>
          <a:xfrm>
            <a:off x="4013200" y="1752600"/>
            <a:ext cx="1778000" cy="3886200"/>
          </a:xfrm>
          <a:prstGeom prst="rect">
            <a:avLst/>
          </a:prstGeom>
          <a:noFill/>
          <a:ln>
            <a:noFill/>
          </a:ln>
        </p:spPr>
        <p:txBody>
          <a:bodyPr spcFirstLastPara="1" wrap="square" lIns="45700" tIns="0" rIns="0" bIns="0" anchor="t" anchorCtr="0">
            <a:noAutofit/>
          </a:bodyPr>
          <a:lstStyle/>
          <a:p>
            <a:pPr marL="0" marR="0" lvl="0" indent="0" algn="l" rtl="0">
              <a:lnSpc>
                <a:spcPct val="95000"/>
              </a:lnSpc>
              <a:spcBef>
                <a:spcPts val="0"/>
              </a:spcBef>
              <a:spcAft>
                <a:spcPts val="0"/>
              </a:spcAft>
              <a:buClr>
                <a:schemeClr val="dk1"/>
              </a:buClr>
              <a:buSzPts val="900"/>
              <a:buFont typeface="Arial"/>
              <a:buNone/>
            </a:pPr>
            <a:r>
              <a:rPr lang="en-US" sz="900" b="1" u="none">
                <a:solidFill>
                  <a:schemeClr val="dk1"/>
                </a:solidFill>
                <a:latin typeface="Arial"/>
                <a:ea typeface="Arial"/>
                <a:cs typeface="Arial"/>
                <a:sym typeface="Arial"/>
              </a:rPr>
              <a:t>Develop and deploy a consistent and effective communication program which will build an informed, enthusiastic, supportive and involved SJS community. </a:t>
            </a:r>
            <a:endParaRPr/>
          </a:p>
          <a:p>
            <a:pPr marL="0" marR="0" lvl="0" indent="0" algn="l" rtl="0">
              <a:lnSpc>
                <a:spcPct val="95000"/>
              </a:lnSpc>
              <a:spcBef>
                <a:spcPts val="400"/>
              </a:spcBef>
              <a:spcAft>
                <a:spcPts val="0"/>
              </a:spcAft>
              <a:buClr>
                <a:schemeClr val="dk1"/>
              </a:buClr>
              <a:buSzPts val="900"/>
              <a:buFont typeface="Arial"/>
              <a:buNone/>
            </a:pPr>
            <a:endParaRPr sz="900" b="1" u="none">
              <a:solidFill>
                <a:schemeClr val="dk1"/>
              </a:solidFill>
              <a:latin typeface="Arial"/>
              <a:ea typeface="Arial"/>
              <a:cs typeface="Arial"/>
              <a:sym typeface="Arial"/>
            </a:endParaRPr>
          </a:p>
          <a:p>
            <a:pPr marL="0" marR="0" lvl="0" indent="0" algn="l" rtl="0">
              <a:lnSpc>
                <a:spcPct val="95000"/>
              </a:lnSpc>
              <a:spcBef>
                <a:spcPts val="400"/>
              </a:spcBef>
              <a:spcAft>
                <a:spcPts val="0"/>
              </a:spcAft>
              <a:buClr>
                <a:schemeClr val="dk1"/>
              </a:buClr>
              <a:buSzPts val="900"/>
              <a:buFont typeface="Arial"/>
              <a:buNone/>
            </a:pPr>
            <a:r>
              <a:rPr lang="en-US" sz="900" b="1" u="none">
                <a:solidFill>
                  <a:schemeClr val="dk1"/>
                </a:solidFill>
                <a:latin typeface="Arial"/>
                <a:ea typeface="Arial"/>
                <a:cs typeface="Arial"/>
                <a:sym typeface="Arial"/>
              </a:rPr>
              <a:t>Implement a cohesive plan directed at an external audience in order to enhance reputation, promote a positive image and attract potential new students.</a:t>
            </a:r>
            <a:endParaRPr/>
          </a:p>
          <a:p>
            <a:pPr marL="0" marR="0" lvl="0" indent="0" algn="l" rtl="0">
              <a:lnSpc>
                <a:spcPct val="95000"/>
              </a:lnSpc>
              <a:spcBef>
                <a:spcPts val="400"/>
              </a:spcBef>
              <a:spcAft>
                <a:spcPts val="0"/>
              </a:spcAft>
              <a:buClr>
                <a:schemeClr val="dk1"/>
              </a:buClr>
              <a:buSzPts val="900"/>
              <a:buFont typeface="Arial"/>
              <a:buNone/>
            </a:pPr>
            <a:endParaRPr sz="900" b="0" u="none">
              <a:solidFill>
                <a:schemeClr val="dk1"/>
              </a:solidFill>
              <a:latin typeface="Arial"/>
              <a:ea typeface="Arial"/>
              <a:cs typeface="Arial"/>
              <a:sym typeface="Arial"/>
            </a:endParaRPr>
          </a:p>
        </p:txBody>
      </p:sp>
      <p:sp>
        <p:nvSpPr>
          <p:cNvPr id="277" name="Google Shape;277;p4"/>
          <p:cNvSpPr/>
          <p:nvPr/>
        </p:nvSpPr>
        <p:spPr>
          <a:xfrm>
            <a:off x="5791201" y="1828800"/>
            <a:ext cx="1828800" cy="3733801"/>
          </a:xfrm>
          <a:prstGeom prst="rect">
            <a:avLst/>
          </a:prstGeom>
          <a:noFill/>
          <a:ln>
            <a:noFill/>
          </a:ln>
        </p:spPr>
        <p:txBody>
          <a:bodyPr spcFirstLastPara="1" wrap="square" lIns="45700" tIns="0" rIns="0" bIns="0" anchor="t" anchorCtr="0">
            <a:noAutofit/>
          </a:bodyPr>
          <a:lstStyle/>
          <a:p>
            <a:pPr marL="0" marR="0" lvl="0" indent="0" algn="l" rtl="0">
              <a:lnSpc>
                <a:spcPct val="95000"/>
              </a:lnSpc>
              <a:spcBef>
                <a:spcPts val="0"/>
              </a:spcBef>
              <a:spcAft>
                <a:spcPts val="0"/>
              </a:spcAft>
              <a:buClr>
                <a:schemeClr val="dk1"/>
              </a:buClr>
              <a:buSzPts val="990"/>
              <a:buFont typeface="Arial"/>
              <a:buNone/>
            </a:pPr>
            <a:r>
              <a:rPr lang="en-US" sz="900" b="1" u="none">
                <a:solidFill>
                  <a:schemeClr val="dk1"/>
                </a:solidFill>
                <a:latin typeface="Arial"/>
                <a:ea typeface="Arial"/>
                <a:cs typeface="Arial"/>
                <a:sym typeface="Arial"/>
              </a:rPr>
              <a:t>Maintain a world-class Faculty. </a:t>
            </a:r>
            <a:endParaRPr/>
          </a:p>
          <a:p>
            <a:pPr marL="0" marR="0" lvl="0" indent="0" algn="l" rtl="0">
              <a:lnSpc>
                <a:spcPct val="95000"/>
              </a:lnSpc>
              <a:spcBef>
                <a:spcPts val="400"/>
              </a:spcBef>
              <a:spcAft>
                <a:spcPts val="0"/>
              </a:spcAft>
              <a:buClr>
                <a:schemeClr val="dk1"/>
              </a:buClr>
              <a:buSzPts val="990"/>
              <a:buFont typeface="Arial"/>
              <a:buNone/>
            </a:pPr>
            <a:endParaRPr sz="900" b="1" u="none">
              <a:solidFill>
                <a:schemeClr val="dk1"/>
              </a:solidFill>
              <a:latin typeface="Arial"/>
              <a:ea typeface="Arial"/>
              <a:cs typeface="Arial"/>
              <a:sym typeface="Arial"/>
            </a:endParaRPr>
          </a:p>
          <a:p>
            <a:pPr marL="0" marR="0" lvl="0" indent="0" algn="l" rtl="0">
              <a:lnSpc>
                <a:spcPct val="95000"/>
              </a:lnSpc>
              <a:spcBef>
                <a:spcPts val="400"/>
              </a:spcBef>
              <a:spcAft>
                <a:spcPts val="0"/>
              </a:spcAft>
              <a:buClr>
                <a:schemeClr val="dk1"/>
              </a:buClr>
              <a:buSzPts val="990"/>
              <a:buFont typeface="Arial"/>
              <a:buNone/>
            </a:pPr>
            <a:r>
              <a:rPr lang="en-US" sz="900" b="1" u="none">
                <a:solidFill>
                  <a:schemeClr val="dk1"/>
                </a:solidFill>
                <a:latin typeface="Arial"/>
                <a:ea typeface="Arial"/>
                <a:cs typeface="Arial"/>
                <a:sym typeface="Arial"/>
              </a:rPr>
              <a:t>Consistent and effective implementation of the employee performance evaluation cycle.</a:t>
            </a:r>
            <a:endParaRPr/>
          </a:p>
          <a:p>
            <a:pPr marL="0" marR="0" lvl="0" indent="0" algn="l" rtl="0">
              <a:lnSpc>
                <a:spcPct val="95000"/>
              </a:lnSpc>
              <a:spcBef>
                <a:spcPts val="400"/>
              </a:spcBef>
              <a:spcAft>
                <a:spcPts val="0"/>
              </a:spcAft>
              <a:buClr>
                <a:schemeClr val="dk1"/>
              </a:buClr>
              <a:buSzPts val="990"/>
              <a:buFont typeface="Arial"/>
              <a:buNone/>
            </a:pPr>
            <a:endParaRPr sz="900" b="1" u="none">
              <a:solidFill>
                <a:schemeClr val="dk1"/>
              </a:solidFill>
              <a:latin typeface="Arial"/>
              <a:ea typeface="Arial"/>
              <a:cs typeface="Arial"/>
              <a:sym typeface="Arial"/>
            </a:endParaRPr>
          </a:p>
          <a:p>
            <a:pPr marL="0" marR="0" lvl="0" indent="0" algn="l" rtl="0">
              <a:lnSpc>
                <a:spcPct val="95000"/>
              </a:lnSpc>
              <a:spcBef>
                <a:spcPts val="400"/>
              </a:spcBef>
              <a:spcAft>
                <a:spcPts val="0"/>
              </a:spcAft>
              <a:buClr>
                <a:schemeClr val="dk1"/>
              </a:buClr>
              <a:buSzPts val="990"/>
              <a:buFont typeface="Arial"/>
              <a:buNone/>
            </a:pPr>
            <a:r>
              <a:rPr lang="en-US" sz="900" b="1" u="none">
                <a:solidFill>
                  <a:schemeClr val="dk1"/>
                </a:solidFill>
                <a:latin typeface="Arial"/>
                <a:ea typeface="Arial"/>
                <a:cs typeface="Arial"/>
                <a:sym typeface="Arial"/>
              </a:rPr>
              <a:t>Stimulate employee satisfaction which will contribute to a positive culture and engagement level.</a:t>
            </a:r>
            <a:endParaRPr/>
          </a:p>
          <a:p>
            <a:pPr marL="0" marR="0" lvl="0" indent="0" algn="l" rtl="0">
              <a:lnSpc>
                <a:spcPct val="95000"/>
              </a:lnSpc>
              <a:spcBef>
                <a:spcPts val="400"/>
              </a:spcBef>
              <a:spcAft>
                <a:spcPts val="0"/>
              </a:spcAft>
              <a:buClr>
                <a:schemeClr val="dk1"/>
              </a:buClr>
              <a:buSzPts val="990"/>
              <a:buFont typeface="Arial"/>
              <a:buNone/>
            </a:pPr>
            <a:endParaRPr sz="900" b="1" u="none">
              <a:solidFill>
                <a:schemeClr val="dk1"/>
              </a:solidFill>
              <a:latin typeface="Arial"/>
              <a:ea typeface="Arial"/>
              <a:cs typeface="Arial"/>
              <a:sym typeface="Arial"/>
            </a:endParaRPr>
          </a:p>
          <a:p>
            <a:pPr marL="0" marR="0" lvl="0" indent="0" algn="l" rtl="0">
              <a:lnSpc>
                <a:spcPct val="95000"/>
              </a:lnSpc>
              <a:spcBef>
                <a:spcPts val="400"/>
              </a:spcBef>
              <a:spcAft>
                <a:spcPts val="0"/>
              </a:spcAft>
              <a:buClr>
                <a:schemeClr val="dk1"/>
              </a:buClr>
              <a:buSzPts val="900"/>
              <a:buFont typeface="Arial"/>
              <a:buNone/>
            </a:pPr>
            <a:endParaRPr sz="900" b="0" u="none">
              <a:solidFill>
                <a:schemeClr val="dk1"/>
              </a:solidFill>
              <a:latin typeface="Arial"/>
              <a:ea typeface="Arial"/>
              <a:cs typeface="Arial"/>
              <a:sym typeface="Arial"/>
            </a:endParaRPr>
          </a:p>
          <a:p>
            <a:pPr marL="119063" marR="0" lvl="0" indent="-61912" algn="l" rtl="0">
              <a:lnSpc>
                <a:spcPct val="95000"/>
              </a:lnSpc>
              <a:spcBef>
                <a:spcPts val="400"/>
              </a:spcBef>
              <a:spcAft>
                <a:spcPts val="0"/>
              </a:spcAft>
              <a:buClr>
                <a:schemeClr val="dk1"/>
              </a:buClr>
              <a:buSzPts val="900"/>
              <a:buFont typeface="Arial"/>
              <a:buNone/>
            </a:pPr>
            <a:endParaRPr sz="900" b="0" u="none">
              <a:solidFill>
                <a:schemeClr val="dk1"/>
              </a:solidFill>
              <a:latin typeface="Arial"/>
              <a:ea typeface="Arial"/>
              <a:cs typeface="Arial"/>
              <a:sym typeface="Arial"/>
            </a:endParaRPr>
          </a:p>
          <a:p>
            <a:pPr marL="0" marR="0" lvl="0" indent="0" algn="l" rtl="0">
              <a:lnSpc>
                <a:spcPct val="95000"/>
              </a:lnSpc>
              <a:spcBef>
                <a:spcPts val="400"/>
              </a:spcBef>
              <a:spcAft>
                <a:spcPts val="0"/>
              </a:spcAft>
              <a:buClr>
                <a:schemeClr val="dk1"/>
              </a:buClr>
              <a:buSzPts val="900"/>
              <a:buFont typeface="Arial"/>
              <a:buNone/>
            </a:pPr>
            <a:endParaRPr sz="900" b="1" u="none">
              <a:solidFill>
                <a:schemeClr val="dk1"/>
              </a:solidFill>
              <a:latin typeface="Arial"/>
              <a:ea typeface="Arial"/>
              <a:cs typeface="Arial"/>
              <a:sym typeface="Arial"/>
            </a:endParaRPr>
          </a:p>
        </p:txBody>
      </p:sp>
      <p:sp>
        <p:nvSpPr>
          <p:cNvPr id="278" name="Google Shape;278;p4"/>
          <p:cNvSpPr/>
          <p:nvPr/>
        </p:nvSpPr>
        <p:spPr>
          <a:xfrm>
            <a:off x="7778750" y="1828801"/>
            <a:ext cx="1737783" cy="3810000"/>
          </a:xfrm>
          <a:prstGeom prst="rect">
            <a:avLst/>
          </a:prstGeom>
          <a:noFill/>
          <a:ln>
            <a:noFill/>
          </a:ln>
        </p:spPr>
        <p:txBody>
          <a:bodyPr spcFirstLastPara="1" wrap="square" lIns="45700" tIns="0" rIns="0" bIns="0" anchor="t" anchorCtr="0">
            <a:noAutofit/>
          </a:bodyPr>
          <a:lstStyle/>
          <a:p>
            <a:pPr marL="0" marR="0" lvl="0" indent="0" algn="l" rtl="0">
              <a:spcBef>
                <a:spcPts val="0"/>
              </a:spcBef>
              <a:spcAft>
                <a:spcPts val="0"/>
              </a:spcAft>
              <a:buClr>
                <a:schemeClr val="dk1"/>
              </a:buClr>
              <a:buSzPts val="900"/>
              <a:buFont typeface="Arial"/>
              <a:buNone/>
            </a:pPr>
            <a:r>
              <a:rPr lang="en-US" sz="900" b="1" u="none">
                <a:solidFill>
                  <a:schemeClr val="dk1"/>
                </a:solidFill>
                <a:latin typeface="Arial"/>
                <a:ea typeface="Arial"/>
                <a:cs typeface="Arial"/>
                <a:sym typeface="Arial"/>
              </a:rPr>
              <a:t>Achieve a seamless integration of technology into the curriculum to enhance the student experience. </a:t>
            </a:r>
            <a:endParaRPr/>
          </a:p>
          <a:p>
            <a:pPr marL="0" marR="0" lvl="0" indent="0" algn="l" rtl="0">
              <a:spcBef>
                <a:spcPts val="600"/>
              </a:spcBef>
              <a:spcAft>
                <a:spcPts val="0"/>
              </a:spcAft>
              <a:buClr>
                <a:schemeClr val="dk1"/>
              </a:buClr>
              <a:buSzPts val="900"/>
              <a:buFont typeface="Arial"/>
              <a:buNone/>
            </a:pPr>
            <a:endParaRPr sz="900" b="1" u="none">
              <a:solidFill>
                <a:schemeClr val="dk1"/>
              </a:solidFill>
              <a:latin typeface="Arial"/>
              <a:ea typeface="Arial"/>
              <a:cs typeface="Arial"/>
              <a:sym typeface="Arial"/>
            </a:endParaRPr>
          </a:p>
          <a:p>
            <a:pPr marL="0" marR="0" lvl="0" indent="0" algn="l" rtl="0">
              <a:spcBef>
                <a:spcPts val="600"/>
              </a:spcBef>
              <a:spcAft>
                <a:spcPts val="0"/>
              </a:spcAft>
              <a:buClr>
                <a:schemeClr val="dk1"/>
              </a:buClr>
              <a:buSzPts val="900"/>
              <a:buFont typeface="Arial"/>
              <a:buNone/>
            </a:pPr>
            <a:r>
              <a:rPr lang="en-US" sz="900" b="1" u="none">
                <a:solidFill>
                  <a:schemeClr val="dk1"/>
                </a:solidFill>
                <a:latin typeface="Arial"/>
                <a:ea typeface="Arial"/>
                <a:cs typeface="Arial"/>
                <a:sym typeface="Arial"/>
              </a:rPr>
              <a:t>Ensure information resource professionals are aligned to support technology innovation.</a:t>
            </a:r>
            <a:endParaRPr/>
          </a:p>
          <a:p>
            <a:pPr marL="0" marR="0" lvl="0" indent="0" algn="l" rtl="0">
              <a:spcBef>
                <a:spcPts val="600"/>
              </a:spcBef>
              <a:spcAft>
                <a:spcPts val="0"/>
              </a:spcAft>
              <a:buClr>
                <a:schemeClr val="dk1"/>
              </a:buClr>
              <a:buSzPts val="900"/>
              <a:buFont typeface="Arial"/>
              <a:buNone/>
            </a:pPr>
            <a:endParaRPr sz="900" b="1" u="none">
              <a:solidFill>
                <a:schemeClr val="dk1"/>
              </a:solidFill>
              <a:latin typeface="Arial"/>
              <a:ea typeface="Arial"/>
              <a:cs typeface="Arial"/>
              <a:sym typeface="Arial"/>
            </a:endParaRPr>
          </a:p>
          <a:p>
            <a:pPr marL="0" marR="0" lvl="0" indent="0" algn="l" rtl="0">
              <a:spcBef>
                <a:spcPts val="600"/>
              </a:spcBef>
              <a:spcAft>
                <a:spcPts val="0"/>
              </a:spcAft>
              <a:buClr>
                <a:schemeClr val="dk1"/>
              </a:buClr>
              <a:buSzPts val="900"/>
              <a:buFont typeface="Arial"/>
              <a:buNone/>
            </a:pPr>
            <a:r>
              <a:rPr lang="en-US" sz="900" b="1" u="none">
                <a:solidFill>
                  <a:schemeClr val="dk1"/>
                </a:solidFill>
                <a:latin typeface="Arial"/>
                <a:ea typeface="Arial"/>
                <a:cs typeface="Arial"/>
                <a:sym typeface="Arial"/>
              </a:rPr>
              <a:t>Enhance administrative efficiencies through the use of technology.</a:t>
            </a:r>
            <a:endParaRPr/>
          </a:p>
          <a:p>
            <a:pPr marL="0" marR="0" lvl="0" indent="0" algn="l" rtl="0">
              <a:spcBef>
                <a:spcPts val="600"/>
              </a:spcBef>
              <a:spcAft>
                <a:spcPts val="0"/>
              </a:spcAft>
              <a:buClr>
                <a:schemeClr val="dk1"/>
              </a:buClr>
              <a:buSzPts val="900"/>
              <a:buFont typeface="Arial"/>
              <a:buNone/>
            </a:pPr>
            <a:endParaRPr sz="900" b="1" u="none">
              <a:solidFill>
                <a:schemeClr val="dk1"/>
              </a:solidFill>
              <a:latin typeface="Arial"/>
              <a:ea typeface="Arial"/>
              <a:cs typeface="Arial"/>
              <a:sym typeface="Arial"/>
            </a:endParaRPr>
          </a:p>
        </p:txBody>
      </p:sp>
      <p:sp>
        <p:nvSpPr>
          <p:cNvPr id="279" name="Google Shape;279;p4"/>
          <p:cNvSpPr/>
          <p:nvPr/>
        </p:nvSpPr>
        <p:spPr>
          <a:xfrm>
            <a:off x="9613897" y="1320531"/>
            <a:ext cx="2136599" cy="4382711"/>
          </a:xfrm>
          <a:prstGeom prst="rect">
            <a:avLst/>
          </a:prstGeom>
          <a:solidFill>
            <a:schemeClr val="lt2"/>
          </a:solidFill>
          <a:ln w="19050" cap="flat" cmpd="sng">
            <a:solidFill>
              <a:srgbClr val="BFBFBF"/>
            </a:solidFill>
            <a:prstDash val="solid"/>
            <a:miter lim="800000"/>
            <a:headEnd type="none" w="sm" len="sm"/>
            <a:tailEnd type="none" w="sm" len="sm"/>
          </a:ln>
        </p:spPr>
        <p:txBody>
          <a:bodyPr spcFirstLastPara="1" wrap="square" lIns="91425" tIns="45700" rIns="91425" bIns="45700" anchor="ctr" anchorCtr="0">
            <a:noAutofit/>
          </a:bodyPr>
          <a:lstStyle/>
          <a:p>
            <a:pPr marL="171450" marR="0" lvl="0" indent="-88900" algn="ctr" rtl="0">
              <a:spcBef>
                <a:spcPts val="0"/>
              </a:spcBef>
              <a:spcAft>
                <a:spcPts val="0"/>
              </a:spcAft>
              <a:buClr>
                <a:schemeClr val="dk1"/>
              </a:buClr>
              <a:buSzPts val="1300"/>
              <a:buFont typeface="Arial"/>
              <a:buNone/>
            </a:pPr>
            <a:endParaRPr sz="1300">
              <a:solidFill>
                <a:srgbClr val="000000"/>
              </a:solidFill>
              <a:latin typeface="Arial"/>
              <a:ea typeface="Arial"/>
              <a:cs typeface="Arial"/>
              <a:sym typeface="Arial"/>
            </a:endParaRPr>
          </a:p>
        </p:txBody>
      </p:sp>
      <p:cxnSp>
        <p:nvCxnSpPr>
          <p:cNvPr id="280" name="Google Shape;280;p4"/>
          <p:cNvCxnSpPr/>
          <p:nvPr/>
        </p:nvCxnSpPr>
        <p:spPr>
          <a:xfrm>
            <a:off x="9855200" y="1676400"/>
            <a:ext cx="1401232" cy="0"/>
          </a:xfrm>
          <a:prstGeom prst="straightConnector1">
            <a:avLst/>
          </a:prstGeom>
          <a:noFill/>
          <a:ln w="38100" cap="flat" cmpd="sng">
            <a:solidFill>
              <a:srgbClr val="FF0000"/>
            </a:solidFill>
            <a:prstDash val="solid"/>
            <a:round/>
            <a:headEnd type="none" w="med" len="med"/>
            <a:tailEnd type="none" w="med" len="med"/>
          </a:ln>
        </p:spPr>
      </p:cxnSp>
      <p:sp>
        <p:nvSpPr>
          <p:cNvPr id="281" name="Google Shape;281;p4"/>
          <p:cNvSpPr/>
          <p:nvPr/>
        </p:nvSpPr>
        <p:spPr>
          <a:xfrm>
            <a:off x="9550401" y="1446312"/>
            <a:ext cx="2067983" cy="153888"/>
          </a:xfrm>
          <a:prstGeom prst="rect">
            <a:avLst/>
          </a:prstGeom>
          <a:noFill/>
          <a:ln>
            <a:noFill/>
          </a:ln>
        </p:spPr>
        <p:txBody>
          <a:bodyPr spcFirstLastPara="1" wrap="square" lIns="0" tIns="0" rIns="0" bIns="0" anchor="b" anchorCtr="0">
            <a:spAutoFit/>
          </a:bodyPr>
          <a:lstStyle/>
          <a:p>
            <a:pPr marL="0" marR="0" lvl="0" indent="0" algn="ctr" rtl="0">
              <a:spcBef>
                <a:spcPts val="0"/>
              </a:spcBef>
              <a:spcAft>
                <a:spcPts val="0"/>
              </a:spcAft>
              <a:buClr>
                <a:schemeClr val="hlink"/>
              </a:buClr>
              <a:buSzPts val="1000"/>
              <a:buFont typeface="Arial"/>
              <a:buNone/>
            </a:pPr>
            <a:r>
              <a:rPr lang="en-US" sz="1000" b="1" u="none">
                <a:solidFill>
                  <a:schemeClr val="dk1"/>
                </a:solidFill>
                <a:latin typeface="Arial"/>
                <a:ea typeface="Arial"/>
                <a:cs typeface="Arial"/>
                <a:sym typeface="Arial"/>
              </a:rPr>
              <a:t>Finance</a:t>
            </a:r>
            <a:endParaRPr/>
          </a:p>
        </p:txBody>
      </p:sp>
      <p:sp>
        <p:nvSpPr>
          <p:cNvPr id="282" name="Google Shape;282;p4"/>
          <p:cNvSpPr txBox="1"/>
          <p:nvPr/>
        </p:nvSpPr>
        <p:spPr>
          <a:xfrm>
            <a:off x="9753600" y="1676400"/>
            <a:ext cx="2032000" cy="2554545"/>
          </a:xfrm>
          <a:prstGeom prst="rect">
            <a:avLst/>
          </a:prstGeom>
          <a:noFill/>
          <a:ln>
            <a:noFill/>
          </a:ln>
        </p:spPr>
        <p:txBody>
          <a:bodyPr spcFirstLastPara="1" wrap="square" lIns="0" tIns="45700" rIns="91425" bIns="45700" anchor="t" anchorCtr="0">
            <a:spAutoFit/>
          </a:bodyPr>
          <a:lstStyle/>
          <a:p>
            <a:pPr marL="0" marR="0" lvl="0" indent="0" algn="l" rtl="0">
              <a:spcBef>
                <a:spcPts val="0"/>
              </a:spcBef>
              <a:spcAft>
                <a:spcPts val="0"/>
              </a:spcAft>
              <a:buNone/>
            </a:pPr>
            <a:r>
              <a:rPr lang="en-US" sz="900" b="1" dirty="0">
                <a:solidFill>
                  <a:schemeClr val="dk1"/>
                </a:solidFill>
                <a:latin typeface="Arial"/>
                <a:ea typeface="Arial"/>
                <a:cs typeface="Arial"/>
                <a:sym typeface="Arial"/>
              </a:rPr>
              <a:t>Implement a long-term Financial Planning process that enables the execution of the Strategic Plan.</a:t>
            </a:r>
            <a:endParaRPr dirty="0"/>
          </a:p>
          <a:p>
            <a:pPr marL="0" marR="0" lvl="0" indent="0" algn="l" rtl="0">
              <a:spcBef>
                <a:spcPts val="600"/>
              </a:spcBef>
              <a:spcAft>
                <a:spcPts val="0"/>
              </a:spcAft>
              <a:buNone/>
            </a:pPr>
            <a:r>
              <a:rPr lang="en-US" sz="900" b="1" dirty="0">
                <a:solidFill>
                  <a:schemeClr val="dk1"/>
                </a:solidFill>
                <a:latin typeface="Arial"/>
                <a:ea typeface="Arial"/>
                <a:cs typeface="Arial"/>
                <a:sym typeface="Arial"/>
              </a:rPr>
              <a:t>Create a school-wide culture of financial control and collaboration which incorporates fiscal responsibility.  </a:t>
            </a:r>
            <a:endParaRPr dirty="0"/>
          </a:p>
          <a:p>
            <a:pPr marL="0" marR="0" lvl="0" indent="0" algn="l" rtl="0">
              <a:spcBef>
                <a:spcPts val="600"/>
              </a:spcBef>
              <a:spcAft>
                <a:spcPts val="0"/>
              </a:spcAft>
              <a:buNone/>
            </a:pPr>
            <a:r>
              <a:rPr lang="en-US" sz="900" b="1" dirty="0">
                <a:solidFill>
                  <a:schemeClr val="dk1"/>
                </a:solidFill>
                <a:latin typeface="Arial"/>
                <a:ea typeface="Arial"/>
                <a:cs typeface="Arial"/>
                <a:sym typeface="Arial"/>
              </a:rPr>
              <a:t>Prioritize debt reduction. </a:t>
            </a:r>
            <a:endParaRPr dirty="0"/>
          </a:p>
          <a:p>
            <a:pPr marL="0" marR="0" lvl="0" indent="0" algn="l" rtl="0">
              <a:spcBef>
                <a:spcPts val="600"/>
              </a:spcBef>
              <a:spcAft>
                <a:spcPts val="0"/>
              </a:spcAft>
              <a:buNone/>
            </a:pPr>
            <a:r>
              <a:rPr lang="en-US" sz="900" b="1" dirty="0">
                <a:solidFill>
                  <a:schemeClr val="dk1"/>
                </a:solidFill>
                <a:latin typeface="Arial"/>
                <a:ea typeface="Arial"/>
                <a:cs typeface="Arial"/>
                <a:sym typeface="Arial"/>
              </a:rPr>
              <a:t>Support a cross-functional effort to identify additional sources of non-tuition revenue.</a:t>
            </a:r>
            <a:endParaRPr dirty="0"/>
          </a:p>
          <a:p>
            <a:pPr marL="0" marR="0" lvl="0" indent="0" algn="l" rtl="0">
              <a:spcBef>
                <a:spcPts val="600"/>
              </a:spcBef>
              <a:spcAft>
                <a:spcPts val="0"/>
              </a:spcAft>
              <a:buNone/>
            </a:pPr>
            <a:r>
              <a:rPr lang="en-US" sz="900" b="1" dirty="0">
                <a:solidFill>
                  <a:schemeClr val="dk1"/>
                </a:solidFill>
                <a:latin typeface="Arial"/>
                <a:ea typeface="Arial"/>
                <a:cs typeface="Arial"/>
                <a:sym typeface="Arial"/>
              </a:rPr>
              <a:t>Maintain a competitive educational value proposition with comparable private schools.</a:t>
            </a:r>
            <a:endParaRPr dirty="0"/>
          </a:p>
          <a:p>
            <a:pPr marL="0" marR="0" lvl="0" indent="0" algn="l" rtl="0">
              <a:spcBef>
                <a:spcPts val="600"/>
              </a:spcBef>
              <a:spcAft>
                <a:spcPts val="0"/>
              </a:spcAft>
              <a:buNone/>
            </a:pPr>
            <a:endParaRPr sz="900" b="1" dirty="0">
              <a:solidFill>
                <a:schemeClr val="dk1"/>
              </a:solidFill>
              <a:latin typeface="Arial"/>
              <a:ea typeface="Arial"/>
              <a:cs typeface="Arial"/>
              <a:sym typeface="Arial"/>
            </a:endParaRPr>
          </a:p>
        </p:txBody>
      </p:sp>
      <p:sp>
        <p:nvSpPr>
          <p:cNvPr id="283" name="Google Shape;283;p4"/>
          <p:cNvSpPr txBox="1"/>
          <p:nvPr/>
        </p:nvSpPr>
        <p:spPr>
          <a:xfrm>
            <a:off x="3912491" y="152400"/>
            <a:ext cx="5065810"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a:solidFill>
                  <a:schemeClr val="dk1"/>
                </a:solidFill>
                <a:latin typeface="Georgia"/>
                <a:ea typeface="Georgia"/>
                <a:cs typeface="Georgia"/>
                <a:sym typeface="Georgia"/>
              </a:rPr>
              <a:t>Saint John’s School Strategic Plan Pillars</a:t>
            </a:r>
            <a:endParaRPr/>
          </a:p>
          <a:p>
            <a:pPr marL="0" marR="0" lvl="0" indent="0" algn="ctr" rtl="0">
              <a:spcBef>
                <a:spcPts val="0"/>
              </a:spcBef>
              <a:spcAft>
                <a:spcPts val="0"/>
              </a:spcAft>
              <a:buNone/>
            </a:pPr>
            <a:r>
              <a:rPr lang="en-US" sz="1800" b="1">
                <a:solidFill>
                  <a:schemeClr val="dk1"/>
                </a:solidFill>
                <a:latin typeface="Georgia"/>
                <a:ea typeface="Georgia"/>
                <a:cs typeface="Georgia"/>
                <a:sym typeface="Georgia"/>
              </a:rPr>
              <a:t>2015-2022</a:t>
            </a:r>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615"/>
        <p:cNvGrpSpPr/>
        <p:nvPr/>
      </p:nvGrpSpPr>
      <p:grpSpPr>
        <a:xfrm>
          <a:off x="0" y="0"/>
          <a:ext cx="0" cy="0"/>
          <a:chOff x="0" y="0"/>
          <a:chExt cx="0" cy="0"/>
        </a:xfrm>
      </p:grpSpPr>
      <p:sp>
        <p:nvSpPr>
          <p:cNvPr id="616" name="Google Shape;616;p42"/>
          <p:cNvSpPr txBox="1">
            <a:spLocks noGrp="1"/>
          </p:cNvSpPr>
          <p:nvPr>
            <p:ph type="title"/>
          </p:nvPr>
        </p:nvSpPr>
        <p:spPr>
          <a:xfrm>
            <a:off x="3429000" y="1219200"/>
            <a:ext cx="8382000" cy="325526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33473C"/>
              </a:buClr>
              <a:buSzPts val="4000"/>
              <a:buFont typeface="Georgia"/>
              <a:buNone/>
            </a:pPr>
            <a:r>
              <a:rPr lang="en-US" sz="4000"/>
              <a:t>Scholarships</a:t>
            </a:r>
            <a:endParaRPr sz="4000"/>
          </a:p>
        </p:txBody>
      </p:sp>
      <p:sp>
        <p:nvSpPr>
          <p:cNvPr id="617" name="Google Shape;617;p42"/>
          <p:cNvSpPr txBox="1">
            <a:spLocks noGrp="1"/>
          </p:cNvSpPr>
          <p:nvPr>
            <p:ph type="body" idx="1"/>
          </p:nvPr>
        </p:nvSpPr>
        <p:spPr>
          <a:xfrm>
            <a:off x="3505200" y="4474464"/>
            <a:ext cx="7315200" cy="9144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2200"/>
              <a:buNone/>
            </a:pPr>
            <a:r>
              <a:rPr lang="en-US"/>
              <a:t>Measures of Progress</a:t>
            </a:r>
            <a:endParaRPr/>
          </a:p>
          <a:p>
            <a:pPr marL="0" lvl="0" indent="0" algn="l" rtl="0">
              <a:lnSpc>
                <a:spcPct val="90000"/>
              </a:lnSpc>
              <a:spcBef>
                <a:spcPts val="1200"/>
              </a:spcBef>
              <a:spcAft>
                <a:spcPts val="0"/>
              </a:spcAft>
              <a:buSzPts val="2200"/>
              <a:buNone/>
            </a:pPr>
            <a:endParaRP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622"/>
        <p:cNvGrpSpPr/>
        <p:nvPr/>
      </p:nvGrpSpPr>
      <p:grpSpPr>
        <a:xfrm>
          <a:off x="0" y="0"/>
          <a:ext cx="0" cy="0"/>
          <a:chOff x="0" y="0"/>
          <a:chExt cx="0" cy="0"/>
        </a:xfrm>
      </p:grpSpPr>
      <p:sp>
        <p:nvSpPr>
          <p:cNvPr id="623" name="Google Shape;623;p43"/>
          <p:cNvSpPr txBox="1">
            <a:spLocks noGrp="1"/>
          </p:cNvSpPr>
          <p:nvPr>
            <p:ph type="title"/>
          </p:nvPr>
        </p:nvSpPr>
        <p:spPr>
          <a:xfrm>
            <a:off x="114300" y="1968443"/>
            <a:ext cx="3276599" cy="34481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FFFFFF"/>
              </a:buClr>
              <a:buSzPts val="2000"/>
              <a:buFont typeface="Arial"/>
              <a:buNone/>
            </a:pPr>
            <a:r>
              <a:rPr lang="en-US" sz="2400" b="1" dirty="0">
                <a:latin typeface="Arial"/>
                <a:ea typeface="Arial"/>
                <a:cs typeface="Arial"/>
                <a:sym typeface="Arial"/>
              </a:rPr>
              <a:t>We reached our scholarship goal in 2019-2020</a:t>
            </a:r>
            <a:r>
              <a:rPr lang="en-US" sz="2000" dirty="0">
                <a:latin typeface="Arial"/>
                <a:ea typeface="Arial"/>
                <a:cs typeface="Arial"/>
                <a:sym typeface="Arial"/>
              </a:rPr>
              <a:t>.</a:t>
            </a:r>
            <a:endParaRPr sz="2000" dirty="0">
              <a:latin typeface="Arial"/>
              <a:ea typeface="Arial"/>
              <a:cs typeface="Arial"/>
              <a:sym typeface="Arial"/>
            </a:endParaRPr>
          </a:p>
        </p:txBody>
      </p:sp>
      <p:graphicFrame>
        <p:nvGraphicFramePr>
          <p:cNvPr id="624" name="Google Shape;624;p43"/>
          <p:cNvGraphicFramePr/>
          <p:nvPr>
            <p:extLst>
              <p:ext uri="{D42A27DB-BD31-4B8C-83A1-F6EECF244321}">
                <p14:modId xmlns:p14="http://schemas.microsoft.com/office/powerpoint/2010/main" val="2946918857"/>
              </p:ext>
            </p:extLst>
          </p:nvPr>
        </p:nvGraphicFramePr>
        <p:xfrm>
          <a:off x="3810000" y="792162"/>
          <a:ext cx="7315200" cy="51212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629"/>
        <p:cNvGrpSpPr/>
        <p:nvPr/>
      </p:nvGrpSpPr>
      <p:grpSpPr>
        <a:xfrm>
          <a:off x="0" y="0"/>
          <a:ext cx="0" cy="0"/>
          <a:chOff x="0" y="0"/>
          <a:chExt cx="0" cy="0"/>
        </a:xfrm>
      </p:grpSpPr>
      <p:sp>
        <p:nvSpPr>
          <p:cNvPr id="630" name="Google Shape;630;p44"/>
          <p:cNvSpPr txBox="1">
            <a:spLocks noGrp="1"/>
          </p:cNvSpPr>
          <p:nvPr>
            <p:ph type="ctrTitle"/>
          </p:nvPr>
        </p:nvSpPr>
        <p:spPr>
          <a:xfrm>
            <a:off x="2743200" y="1298448"/>
            <a:ext cx="5641848" cy="325526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FFFFFF"/>
              </a:buClr>
              <a:buSzPts val="5900"/>
              <a:buFont typeface="Georgia"/>
              <a:buNone/>
            </a:pPr>
            <a:r>
              <a:rPr lang="en-US"/>
              <a:t>Communication</a:t>
            </a:r>
            <a:endParaRPr/>
          </a:p>
        </p:txBody>
      </p:sp>
      <p:sp>
        <p:nvSpPr>
          <p:cNvPr id="631" name="Google Shape;631;p44"/>
          <p:cNvSpPr txBox="1">
            <a:spLocks noGrp="1"/>
          </p:cNvSpPr>
          <p:nvPr>
            <p:ph type="subTitle" idx="1"/>
          </p:nvPr>
        </p:nvSpPr>
        <p:spPr>
          <a:xfrm>
            <a:off x="2895599" y="4670246"/>
            <a:ext cx="5519615" cy="9144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2200"/>
              <a:buNone/>
            </a:pPr>
            <a:r>
              <a:rPr lang="en-US"/>
              <a:t>How well are we informing our community?</a:t>
            </a:r>
            <a:endParaRPr/>
          </a:p>
        </p:txBody>
      </p:sp>
      <p:pic>
        <p:nvPicPr>
          <p:cNvPr id="632" name="Google Shape;632;p44"/>
          <p:cNvPicPr preferRelativeResize="0"/>
          <p:nvPr/>
        </p:nvPicPr>
        <p:blipFill rotWithShape="1">
          <a:blip r:embed="rId3">
            <a:alphaModFix/>
          </a:blip>
          <a:srcRect/>
          <a:stretch/>
        </p:blipFill>
        <p:spPr>
          <a:xfrm>
            <a:off x="228600" y="2667000"/>
            <a:ext cx="2743200" cy="27432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54" name="Rectangle 10">
            <a:extLst>
              <a:ext uri="{FF2B5EF4-FFF2-40B4-BE49-F238E27FC236}">
                <a16:creationId xmlns:a16="http://schemas.microsoft.com/office/drawing/2014/main" id="{B505E552-0DAC-47FB-984E-D89FDDA5BCBB}"/>
              </a:ext>
            </a:extLst>
          </p:cNvPr>
          <p:cNvSpPr>
            <a:spLocks noChangeArrowheads="1"/>
          </p:cNvSpPr>
          <p:nvPr/>
        </p:nvSpPr>
        <p:spPr bwMode="auto">
          <a:xfrm>
            <a:off x="4154350" y="1603376"/>
            <a:ext cx="364573" cy="520701"/>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8588" tIns="65088" rIns="128588" bIns="65088" anchor="ctr" anchorCtr="1"/>
          <a:lstStyle>
            <a:lvl1pPr defTabSz="1279525">
              <a:defRPr>
                <a:solidFill>
                  <a:schemeClr val="tx1"/>
                </a:solidFill>
                <a:latin typeface="Arial" panose="020B0604020202020204" pitchFamily="34" charset="0"/>
              </a:defRPr>
            </a:lvl1pPr>
            <a:lvl2pPr marL="639763" defTabSz="1279525">
              <a:defRPr>
                <a:solidFill>
                  <a:schemeClr val="tx1"/>
                </a:solidFill>
                <a:latin typeface="Arial" panose="020B0604020202020204" pitchFamily="34" charset="0"/>
              </a:defRPr>
            </a:lvl2pPr>
            <a:lvl3pPr marL="1279525" defTabSz="1279525">
              <a:defRPr>
                <a:solidFill>
                  <a:schemeClr val="tx1"/>
                </a:solidFill>
                <a:latin typeface="Arial" panose="020B0604020202020204" pitchFamily="34" charset="0"/>
              </a:defRPr>
            </a:lvl3pPr>
            <a:lvl4pPr marL="1920875" defTabSz="1279525">
              <a:defRPr>
                <a:solidFill>
                  <a:schemeClr val="tx1"/>
                </a:solidFill>
                <a:latin typeface="Arial" panose="020B0604020202020204" pitchFamily="34" charset="0"/>
              </a:defRPr>
            </a:lvl4pPr>
            <a:lvl5pPr marL="2560638" defTabSz="1279525">
              <a:defRPr>
                <a:solidFill>
                  <a:schemeClr val="tx1"/>
                </a:solidFill>
                <a:latin typeface="Arial" panose="020B0604020202020204" pitchFamily="34" charset="0"/>
              </a:defRPr>
            </a:lvl5pPr>
            <a:lvl6pPr marL="3017838" defTabSz="1279525" fontAlgn="base">
              <a:spcBef>
                <a:spcPct val="0"/>
              </a:spcBef>
              <a:spcAft>
                <a:spcPct val="0"/>
              </a:spcAft>
              <a:defRPr>
                <a:solidFill>
                  <a:schemeClr val="tx1"/>
                </a:solidFill>
                <a:latin typeface="Arial" panose="020B0604020202020204" pitchFamily="34" charset="0"/>
              </a:defRPr>
            </a:lvl6pPr>
            <a:lvl7pPr marL="3475038" defTabSz="1279525" fontAlgn="base">
              <a:spcBef>
                <a:spcPct val="0"/>
              </a:spcBef>
              <a:spcAft>
                <a:spcPct val="0"/>
              </a:spcAft>
              <a:defRPr>
                <a:solidFill>
                  <a:schemeClr val="tx1"/>
                </a:solidFill>
                <a:latin typeface="Arial" panose="020B0604020202020204" pitchFamily="34" charset="0"/>
              </a:defRPr>
            </a:lvl7pPr>
            <a:lvl8pPr marL="3932238" defTabSz="1279525" fontAlgn="base">
              <a:spcBef>
                <a:spcPct val="0"/>
              </a:spcBef>
              <a:spcAft>
                <a:spcPct val="0"/>
              </a:spcAft>
              <a:defRPr>
                <a:solidFill>
                  <a:schemeClr val="tx1"/>
                </a:solidFill>
                <a:latin typeface="Arial" panose="020B0604020202020204" pitchFamily="34" charset="0"/>
              </a:defRPr>
            </a:lvl8pPr>
            <a:lvl9pPr marL="4389438" defTabSz="1279525" fontAlgn="base">
              <a:spcBef>
                <a:spcPct val="0"/>
              </a:spcBef>
              <a:spcAft>
                <a:spcPct val="0"/>
              </a:spcAft>
              <a:defRPr>
                <a:solidFill>
                  <a:schemeClr val="tx1"/>
                </a:solidFill>
                <a:latin typeface="Arial" panose="020B0604020202020204" pitchFamily="34" charset="0"/>
              </a:defRPr>
            </a:lvl9pPr>
          </a:lstStyle>
          <a:p>
            <a:pPr algn="ctr"/>
            <a:r>
              <a:rPr lang="en-US" altLang="en-US" sz="2000" b="1" dirty="0">
                <a:solidFill>
                  <a:srgbClr val="000000"/>
                </a:solidFill>
                <a:latin typeface="Verdana" panose="020B0604030504040204" pitchFamily="34" charset="0"/>
              </a:rPr>
              <a:t>42</a:t>
            </a:r>
          </a:p>
        </p:txBody>
      </p:sp>
      <p:sp>
        <p:nvSpPr>
          <p:cNvPr id="6146" name="Rectangle 2">
            <a:extLst>
              <a:ext uri="{FF2B5EF4-FFF2-40B4-BE49-F238E27FC236}">
                <a16:creationId xmlns:a16="http://schemas.microsoft.com/office/drawing/2014/main" id="{ADD5E2B4-9D1E-4072-BDF9-CEE271208FCE}"/>
              </a:ext>
            </a:extLst>
          </p:cNvPr>
          <p:cNvSpPr>
            <a:spLocks noGrp="1" noChangeArrowheads="1"/>
          </p:cNvSpPr>
          <p:nvPr>
            <p:ph type="title"/>
          </p:nvPr>
        </p:nvSpPr>
        <p:spPr>
          <a:xfrm>
            <a:off x="195209" y="364279"/>
            <a:ext cx="10880333" cy="607179"/>
          </a:xfrm>
          <a:noFill/>
          <a:ln/>
        </p:spPr>
        <p:txBody>
          <a:bodyPr>
            <a:normAutofit fontScale="90000"/>
          </a:bodyPr>
          <a:lstStyle/>
          <a:p>
            <a:r>
              <a:rPr lang="en-US" altLang="en-US" sz="2000" dirty="0"/>
              <a:t>Weekly Hurricane Breeze </a:t>
            </a:r>
            <a:r>
              <a:rPr lang="en-US" altLang="en-US" sz="2000" b="1" dirty="0"/>
              <a:t>for </a:t>
            </a:r>
            <a:r>
              <a:rPr lang="en-US" altLang="en-US" sz="2700" b="1" dirty="0">
                <a:solidFill>
                  <a:schemeClr val="tx1"/>
                </a:solidFill>
              </a:rPr>
              <a:t>THE HURRICANE BREEZE </a:t>
            </a:r>
            <a:r>
              <a:rPr lang="en-US" altLang="en-US" sz="2700" b="1" dirty="0" err="1">
                <a:solidFill>
                  <a:schemeClr val="tx1"/>
                </a:solidFill>
              </a:rPr>
              <a:t>NEWSLETTER</a:t>
            </a:r>
            <a:r>
              <a:rPr lang="en-US" altLang="en-US" sz="2700" b="1" dirty="0" err="1"/>
              <a:t>the</a:t>
            </a:r>
            <a:r>
              <a:rPr lang="en-US" altLang="en-US" sz="2700" b="1" dirty="0"/>
              <a:t> </a:t>
            </a:r>
            <a:r>
              <a:rPr lang="en-US" altLang="en-US" sz="2000" dirty="0"/>
              <a:t>2019-2020 School Year</a:t>
            </a:r>
          </a:p>
        </p:txBody>
      </p:sp>
      <p:sp>
        <p:nvSpPr>
          <p:cNvPr id="6147" name="Rectangle 3">
            <a:extLst>
              <a:ext uri="{FF2B5EF4-FFF2-40B4-BE49-F238E27FC236}">
                <a16:creationId xmlns:a16="http://schemas.microsoft.com/office/drawing/2014/main" id="{657B9BE8-7611-4226-8563-DD052139E429}"/>
              </a:ext>
            </a:extLst>
          </p:cNvPr>
          <p:cNvSpPr>
            <a:spLocks noChangeArrowheads="1"/>
          </p:cNvSpPr>
          <p:nvPr/>
        </p:nvSpPr>
        <p:spPr bwMode="auto">
          <a:xfrm>
            <a:off x="2035175" y="1065954"/>
            <a:ext cx="1219200" cy="5691508"/>
          </a:xfrm>
          <a:prstGeom prst="rect">
            <a:avLst/>
          </a:prstGeom>
          <a:solidFill>
            <a:srgbClr val="DFF1DB"/>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36525" tIns="1279525" rIns="136525" bIns="1279525" anchor="ctr"/>
          <a:lstStyle/>
          <a:p>
            <a:pPr>
              <a:lnSpc>
                <a:spcPct val="240000"/>
              </a:lnSpc>
              <a:spcBef>
                <a:spcPct val="100000"/>
              </a:spcBef>
            </a:pPr>
            <a:endParaRPr lang="en-US" altLang="en-US" dirty="0">
              <a:latin typeface="Verdana" panose="020B0604030504040204" pitchFamily="34" charset="0"/>
            </a:endParaRPr>
          </a:p>
          <a:p>
            <a:pPr>
              <a:lnSpc>
                <a:spcPct val="240000"/>
              </a:lnSpc>
              <a:spcBef>
                <a:spcPct val="100000"/>
              </a:spcBef>
            </a:pPr>
            <a:r>
              <a:rPr lang="en-US" altLang="en-US" dirty="0">
                <a:latin typeface="Verdana" panose="020B0604030504040204" pitchFamily="34" charset="0"/>
              </a:rPr>
              <a:t>Mar 43.90</a:t>
            </a:r>
          </a:p>
          <a:p>
            <a:pPr>
              <a:lnSpc>
                <a:spcPct val="240000"/>
              </a:lnSpc>
            </a:pPr>
            <a:r>
              <a:rPr lang="en-US" altLang="en-US" dirty="0">
                <a:latin typeface="Verdana" panose="020B0604030504040204" pitchFamily="34" charset="0"/>
              </a:rPr>
              <a:t>Feb 43.33</a:t>
            </a:r>
          </a:p>
          <a:p>
            <a:pPr>
              <a:lnSpc>
                <a:spcPct val="240000"/>
              </a:lnSpc>
            </a:pPr>
            <a:r>
              <a:rPr lang="en-US" altLang="en-US" dirty="0">
                <a:latin typeface="Verdana" panose="020B0604030504040204" pitchFamily="34" charset="0"/>
              </a:rPr>
              <a:t>Jan 44.33</a:t>
            </a:r>
          </a:p>
          <a:p>
            <a:pPr>
              <a:lnSpc>
                <a:spcPct val="240000"/>
              </a:lnSpc>
            </a:pPr>
            <a:r>
              <a:rPr lang="en-US" altLang="en-US" dirty="0">
                <a:latin typeface="Verdana" panose="020B0604030504040204" pitchFamily="34" charset="0"/>
              </a:rPr>
              <a:t>Dec 40.25</a:t>
            </a:r>
          </a:p>
          <a:p>
            <a:pPr>
              <a:lnSpc>
                <a:spcPct val="240000"/>
              </a:lnSpc>
            </a:pPr>
            <a:r>
              <a:rPr lang="en-US" altLang="en-US" dirty="0">
                <a:latin typeface="Verdana" panose="020B0604030504040204" pitchFamily="34" charset="0"/>
              </a:rPr>
              <a:t>Nov 41.99</a:t>
            </a:r>
          </a:p>
          <a:p>
            <a:pPr>
              <a:lnSpc>
                <a:spcPct val="240000"/>
              </a:lnSpc>
            </a:pPr>
            <a:r>
              <a:rPr lang="en-US" altLang="en-US" dirty="0">
                <a:latin typeface="Verdana" panose="020B0604030504040204" pitchFamily="34" charset="0"/>
              </a:rPr>
              <a:t>Oct 44.49</a:t>
            </a:r>
          </a:p>
          <a:p>
            <a:pPr>
              <a:lnSpc>
                <a:spcPct val="240000"/>
              </a:lnSpc>
            </a:pPr>
            <a:r>
              <a:rPr lang="en-US" altLang="en-US" dirty="0">
                <a:latin typeface="Verdana" panose="020B0604030504040204" pitchFamily="34" charset="0"/>
              </a:rPr>
              <a:t>Sep 44.35</a:t>
            </a:r>
          </a:p>
          <a:p>
            <a:pPr>
              <a:lnSpc>
                <a:spcPct val="240000"/>
              </a:lnSpc>
            </a:pPr>
            <a:r>
              <a:rPr lang="en-US" altLang="en-US" dirty="0">
                <a:latin typeface="Verdana" panose="020B0604030504040204" pitchFamily="34" charset="0"/>
              </a:rPr>
              <a:t>Aug 51.80</a:t>
            </a:r>
          </a:p>
        </p:txBody>
      </p:sp>
      <p:sp>
        <p:nvSpPr>
          <p:cNvPr id="6153" name="Rectangle 9">
            <a:extLst>
              <a:ext uri="{FF2B5EF4-FFF2-40B4-BE49-F238E27FC236}">
                <a16:creationId xmlns:a16="http://schemas.microsoft.com/office/drawing/2014/main" id="{A3745D4D-A24B-4F20-8771-34541CBF2168}"/>
              </a:ext>
            </a:extLst>
          </p:cNvPr>
          <p:cNvSpPr>
            <a:spLocks noChangeArrowheads="1"/>
          </p:cNvSpPr>
          <p:nvPr/>
        </p:nvSpPr>
        <p:spPr bwMode="auto">
          <a:xfrm>
            <a:off x="3505401" y="1614393"/>
            <a:ext cx="507939" cy="5207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8588" tIns="65088" rIns="128588" bIns="65088" anchor="ctr" anchorCtr="1"/>
          <a:lstStyle>
            <a:lvl1pPr defTabSz="1279525">
              <a:defRPr>
                <a:solidFill>
                  <a:schemeClr val="tx1"/>
                </a:solidFill>
                <a:latin typeface="Arial" panose="020B0604020202020204" pitchFamily="34" charset="0"/>
              </a:defRPr>
            </a:lvl1pPr>
            <a:lvl2pPr marL="639763" defTabSz="1279525">
              <a:defRPr>
                <a:solidFill>
                  <a:schemeClr val="tx1"/>
                </a:solidFill>
                <a:latin typeface="Arial" panose="020B0604020202020204" pitchFamily="34" charset="0"/>
              </a:defRPr>
            </a:lvl2pPr>
            <a:lvl3pPr marL="1279525" defTabSz="1279525">
              <a:defRPr>
                <a:solidFill>
                  <a:schemeClr val="tx1"/>
                </a:solidFill>
                <a:latin typeface="Arial" panose="020B0604020202020204" pitchFamily="34" charset="0"/>
              </a:defRPr>
            </a:lvl3pPr>
            <a:lvl4pPr marL="1920875" defTabSz="1279525">
              <a:defRPr>
                <a:solidFill>
                  <a:schemeClr val="tx1"/>
                </a:solidFill>
                <a:latin typeface="Arial" panose="020B0604020202020204" pitchFamily="34" charset="0"/>
              </a:defRPr>
            </a:lvl4pPr>
            <a:lvl5pPr marL="2560638" defTabSz="1279525">
              <a:defRPr>
                <a:solidFill>
                  <a:schemeClr val="tx1"/>
                </a:solidFill>
                <a:latin typeface="Arial" panose="020B0604020202020204" pitchFamily="34" charset="0"/>
              </a:defRPr>
            </a:lvl5pPr>
            <a:lvl6pPr marL="3017838" defTabSz="1279525" fontAlgn="base">
              <a:spcBef>
                <a:spcPct val="0"/>
              </a:spcBef>
              <a:spcAft>
                <a:spcPct val="0"/>
              </a:spcAft>
              <a:defRPr>
                <a:solidFill>
                  <a:schemeClr val="tx1"/>
                </a:solidFill>
                <a:latin typeface="Arial" panose="020B0604020202020204" pitchFamily="34" charset="0"/>
              </a:defRPr>
            </a:lvl6pPr>
            <a:lvl7pPr marL="3475038" defTabSz="1279525" fontAlgn="base">
              <a:spcBef>
                <a:spcPct val="0"/>
              </a:spcBef>
              <a:spcAft>
                <a:spcPct val="0"/>
              </a:spcAft>
              <a:defRPr>
                <a:solidFill>
                  <a:schemeClr val="tx1"/>
                </a:solidFill>
                <a:latin typeface="Arial" panose="020B0604020202020204" pitchFamily="34" charset="0"/>
              </a:defRPr>
            </a:lvl7pPr>
            <a:lvl8pPr marL="3932238" defTabSz="1279525" fontAlgn="base">
              <a:spcBef>
                <a:spcPct val="0"/>
              </a:spcBef>
              <a:spcAft>
                <a:spcPct val="0"/>
              </a:spcAft>
              <a:defRPr>
                <a:solidFill>
                  <a:schemeClr val="tx1"/>
                </a:solidFill>
                <a:latin typeface="Arial" panose="020B0604020202020204" pitchFamily="34" charset="0"/>
              </a:defRPr>
            </a:lvl8pPr>
            <a:lvl9pPr marL="4389438" defTabSz="1279525" fontAlgn="base">
              <a:spcBef>
                <a:spcPct val="0"/>
              </a:spcBef>
              <a:spcAft>
                <a:spcPct val="0"/>
              </a:spcAft>
              <a:defRPr>
                <a:solidFill>
                  <a:schemeClr val="tx1"/>
                </a:solidFill>
                <a:latin typeface="Arial" panose="020B0604020202020204" pitchFamily="34" charset="0"/>
              </a:defRPr>
            </a:lvl9pPr>
          </a:lstStyle>
          <a:p>
            <a:pPr algn="ctr"/>
            <a:r>
              <a:rPr lang="en-US" altLang="en-US" sz="2000" b="1" dirty="0">
                <a:solidFill>
                  <a:srgbClr val="000000"/>
                </a:solidFill>
                <a:latin typeface="Verdana" panose="020B0604030504040204" pitchFamily="34" charset="0"/>
              </a:rPr>
              <a:t>41</a:t>
            </a:r>
          </a:p>
        </p:txBody>
      </p:sp>
      <p:sp>
        <p:nvSpPr>
          <p:cNvPr id="6155" name="Rectangle 11">
            <a:extLst>
              <a:ext uri="{FF2B5EF4-FFF2-40B4-BE49-F238E27FC236}">
                <a16:creationId xmlns:a16="http://schemas.microsoft.com/office/drawing/2014/main" id="{5C660A1E-6CDC-4693-850F-3A9372B98EE3}"/>
              </a:ext>
            </a:extLst>
          </p:cNvPr>
          <p:cNvSpPr>
            <a:spLocks noChangeArrowheads="1"/>
          </p:cNvSpPr>
          <p:nvPr/>
        </p:nvSpPr>
        <p:spPr bwMode="auto">
          <a:xfrm>
            <a:off x="4671322" y="1614394"/>
            <a:ext cx="474242" cy="509683"/>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8588" tIns="65088" rIns="128588" bIns="65088" anchor="ctr" anchorCtr="1"/>
          <a:lstStyle>
            <a:lvl1pPr defTabSz="1279525">
              <a:defRPr>
                <a:solidFill>
                  <a:schemeClr val="tx1"/>
                </a:solidFill>
                <a:latin typeface="Arial" panose="020B0604020202020204" pitchFamily="34" charset="0"/>
              </a:defRPr>
            </a:lvl1pPr>
            <a:lvl2pPr marL="639763" defTabSz="1279525">
              <a:defRPr>
                <a:solidFill>
                  <a:schemeClr val="tx1"/>
                </a:solidFill>
                <a:latin typeface="Arial" panose="020B0604020202020204" pitchFamily="34" charset="0"/>
              </a:defRPr>
            </a:lvl2pPr>
            <a:lvl3pPr marL="1279525" defTabSz="1279525">
              <a:defRPr>
                <a:solidFill>
                  <a:schemeClr val="tx1"/>
                </a:solidFill>
                <a:latin typeface="Arial" panose="020B0604020202020204" pitchFamily="34" charset="0"/>
              </a:defRPr>
            </a:lvl3pPr>
            <a:lvl4pPr marL="1920875" defTabSz="1279525">
              <a:defRPr>
                <a:solidFill>
                  <a:schemeClr val="tx1"/>
                </a:solidFill>
                <a:latin typeface="Arial" panose="020B0604020202020204" pitchFamily="34" charset="0"/>
              </a:defRPr>
            </a:lvl4pPr>
            <a:lvl5pPr marL="2560638" defTabSz="1279525">
              <a:defRPr>
                <a:solidFill>
                  <a:schemeClr val="tx1"/>
                </a:solidFill>
                <a:latin typeface="Arial" panose="020B0604020202020204" pitchFamily="34" charset="0"/>
              </a:defRPr>
            </a:lvl5pPr>
            <a:lvl6pPr marL="3017838" defTabSz="1279525" fontAlgn="base">
              <a:spcBef>
                <a:spcPct val="0"/>
              </a:spcBef>
              <a:spcAft>
                <a:spcPct val="0"/>
              </a:spcAft>
              <a:defRPr>
                <a:solidFill>
                  <a:schemeClr val="tx1"/>
                </a:solidFill>
                <a:latin typeface="Arial" panose="020B0604020202020204" pitchFamily="34" charset="0"/>
              </a:defRPr>
            </a:lvl6pPr>
            <a:lvl7pPr marL="3475038" defTabSz="1279525" fontAlgn="base">
              <a:spcBef>
                <a:spcPct val="0"/>
              </a:spcBef>
              <a:spcAft>
                <a:spcPct val="0"/>
              </a:spcAft>
              <a:defRPr>
                <a:solidFill>
                  <a:schemeClr val="tx1"/>
                </a:solidFill>
                <a:latin typeface="Arial" panose="020B0604020202020204" pitchFamily="34" charset="0"/>
              </a:defRPr>
            </a:lvl7pPr>
            <a:lvl8pPr marL="3932238" defTabSz="1279525" fontAlgn="base">
              <a:spcBef>
                <a:spcPct val="0"/>
              </a:spcBef>
              <a:spcAft>
                <a:spcPct val="0"/>
              </a:spcAft>
              <a:defRPr>
                <a:solidFill>
                  <a:schemeClr val="tx1"/>
                </a:solidFill>
                <a:latin typeface="Arial" panose="020B0604020202020204" pitchFamily="34" charset="0"/>
              </a:defRPr>
            </a:lvl8pPr>
            <a:lvl9pPr marL="4389438" defTabSz="1279525" fontAlgn="base">
              <a:spcBef>
                <a:spcPct val="0"/>
              </a:spcBef>
              <a:spcAft>
                <a:spcPct val="0"/>
              </a:spcAft>
              <a:defRPr>
                <a:solidFill>
                  <a:schemeClr val="tx1"/>
                </a:solidFill>
                <a:latin typeface="Arial" panose="020B0604020202020204" pitchFamily="34" charset="0"/>
              </a:defRPr>
            </a:lvl9pPr>
          </a:lstStyle>
          <a:p>
            <a:pPr algn="ctr"/>
            <a:r>
              <a:rPr lang="en-US" altLang="en-US" sz="2000" b="1" dirty="0">
                <a:solidFill>
                  <a:srgbClr val="000000"/>
                </a:solidFill>
                <a:latin typeface="Verdana" panose="020B0604030504040204" pitchFamily="34" charset="0"/>
              </a:rPr>
              <a:t>43</a:t>
            </a:r>
          </a:p>
        </p:txBody>
      </p:sp>
      <p:sp>
        <p:nvSpPr>
          <p:cNvPr id="6156" name="Rectangle 12">
            <a:extLst>
              <a:ext uri="{FF2B5EF4-FFF2-40B4-BE49-F238E27FC236}">
                <a16:creationId xmlns:a16="http://schemas.microsoft.com/office/drawing/2014/main" id="{BE71B13F-F76B-4F26-8483-CA80E9A217C3}"/>
              </a:ext>
            </a:extLst>
          </p:cNvPr>
          <p:cNvSpPr>
            <a:spLocks noChangeArrowheads="1"/>
          </p:cNvSpPr>
          <p:nvPr/>
        </p:nvSpPr>
        <p:spPr bwMode="auto">
          <a:xfrm>
            <a:off x="5163859" y="1614394"/>
            <a:ext cx="522007" cy="5334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8588" tIns="65088" rIns="128588" bIns="65088" anchor="ctr" anchorCtr="1"/>
          <a:lstStyle>
            <a:lvl1pPr defTabSz="1279525">
              <a:defRPr>
                <a:solidFill>
                  <a:schemeClr val="tx1"/>
                </a:solidFill>
                <a:latin typeface="Arial" panose="020B0604020202020204" pitchFamily="34" charset="0"/>
              </a:defRPr>
            </a:lvl1pPr>
            <a:lvl2pPr marL="639763" defTabSz="1279525">
              <a:defRPr>
                <a:solidFill>
                  <a:schemeClr val="tx1"/>
                </a:solidFill>
                <a:latin typeface="Arial" panose="020B0604020202020204" pitchFamily="34" charset="0"/>
              </a:defRPr>
            </a:lvl2pPr>
            <a:lvl3pPr marL="1279525" defTabSz="1279525">
              <a:defRPr>
                <a:solidFill>
                  <a:schemeClr val="tx1"/>
                </a:solidFill>
                <a:latin typeface="Arial" panose="020B0604020202020204" pitchFamily="34" charset="0"/>
              </a:defRPr>
            </a:lvl3pPr>
            <a:lvl4pPr marL="1920875" defTabSz="1279525">
              <a:defRPr>
                <a:solidFill>
                  <a:schemeClr val="tx1"/>
                </a:solidFill>
                <a:latin typeface="Arial" panose="020B0604020202020204" pitchFamily="34" charset="0"/>
              </a:defRPr>
            </a:lvl4pPr>
            <a:lvl5pPr marL="2560638" defTabSz="1279525">
              <a:defRPr>
                <a:solidFill>
                  <a:schemeClr val="tx1"/>
                </a:solidFill>
                <a:latin typeface="Arial" panose="020B0604020202020204" pitchFamily="34" charset="0"/>
              </a:defRPr>
            </a:lvl5pPr>
            <a:lvl6pPr marL="3017838" defTabSz="1279525" fontAlgn="base">
              <a:spcBef>
                <a:spcPct val="0"/>
              </a:spcBef>
              <a:spcAft>
                <a:spcPct val="0"/>
              </a:spcAft>
              <a:defRPr>
                <a:solidFill>
                  <a:schemeClr val="tx1"/>
                </a:solidFill>
                <a:latin typeface="Arial" panose="020B0604020202020204" pitchFamily="34" charset="0"/>
              </a:defRPr>
            </a:lvl6pPr>
            <a:lvl7pPr marL="3475038" defTabSz="1279525" fontAlgn="base">
              <a:spcBef>
                <a:spcPct val="0"/>
              </a:spcBef>
              <a:spcAft>
                <a:spcPct val="0"/>
              </a:spcAft>
              <a:defRPr>
                <a:solidFill>
                  <a:schemeClr val="tx1"/>
                </a:solidFill>
                <a:latin typeface="Arial" panose="020B0604020202020204" pitchFamily="34" charset="0"/>
              </a:defRPr>
            </a:lvl7pPr>
            <a:lvl8pPr marL="3932238" defTabSz="1279525" fontAlgn="base">
              <a:spcBef>
                <a:spcPct val="0"/>
              </a:spcBef>
              <a:spcAft>
                <a:spcPct val="0"/>
              </a:spcAft>
              <a:defRPr>
                <a:solidFill>
                  <a:schemeClr val="tx1"/>
                </a:solidFill>
                <a:latin typeface="Arial" panose="020B0604020202020204" pitchFamily="34" charset="0"/>
              </a:defRPr>
            </a:lvl8pPr>
            <a:lvl9pPr marL="4389438" defTabSz="1279525" fontAlgn="base">
              <a:spcBef>
                <a:spcPct val="0"/>
              </a:spcBef>
              <a:spcAft>
                <a:spcPct val="0"/>
              </a:spcAft>
              <a:defRPr>
                <a:solidFill>
                  <a:schemeClr val="tx1"/>
                </a:solidFill>
                <a:latin typeface="Arial" panose="020B0604020202020204" pitchFamily="34" charset="0"/>
              </a:defRPr>
            </a:lvl9pPr>
          </a:lstStyle>
          <a:p>
            <a:pPr algn="ctr"/>
            <a:r>
              <a:rPr lang="en-US" altLang="en-US" sz="2000" b="1" dirty="0">
                <a:solidFill>
                  <a:srgbClr val="000000"/>
                </a:solidFill>
                <a:latin typeface="Verdana" panose="020B0604030504040204" pitchFamily="34" charset="0"/>
              </a:rPr>
              <a:t>44</a:t>
            </a:r>
          </a:p>
        </p:txBody>
      </p:sp>
      <p:sp>
        <p:nvSpPr>
          <p:cNvPr id="6157" name="Rectangle 13">
            <a:extLst>
              <a:ext uri="{FF2B5EF4-FFF2-40B4-BE49-F238E27FC236}">
                <a16:creationId xmlns:a16="http://schemas.microsoft.com/office/drawing/2014/main" id="{5D3B7F34-E266-45A1-8DD6-442C1038F9BA}"/>
              </a:ext>
            </a:extLst>
          </p:cNvPr>
          <p:cNvSpPr>
            <a:spLocks noChangeArrowheads="1"/>
          </p:cNvSpPr>
          <p:nvPr/>
        </p:nvSpPr>
        <p:spPr bwMode="auto">
          <a:xfrm>
            <a:off x="5694839" y="1614394"/>
            <a:ext cx="529646" cy="509682"/>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8588" tIns="65088" rIns="128588" bIns="65088" anchor="ctr" anchorCtr="1"/>
          <a:lstStyle>
            <a:lvl1pPr defTabSz="1279525">
              <a:defRPr>
                <a:solidFill>
                  <a:schemeClr val="tx1"/>
                </a:solidFill>
                <a:latin typeface="Arial" panose="020B0604020202020204" pitchFamily="34" charset="0"/>
              </a:defRPr>
            </a:lvl1pPr>
            <a:lvl2pPr marL="639763" defTabSz="1279525">
              <a:defRPr>
                <a:solidFill>
                  <a:schemeClr val="tx1"/>
                </a:solidFill>
                <a:latin typeface="Arial" panose="020B0604020202020204" pitchFamily="34" charset="0"/>
              </a:defRPr>
            </a:lvl2pPr>
            <a:lvl3pPr marL="1279525" defTabSz="1279525">
              <a:defRPr>
                <a:solidFill>
                  <a:schemeClr val="tx1"/>
                </a:solidFill>
                <a:latin typeface="Arial" panose="020B0604020202020204" pitchFamily="34" charset="0"/>
              </a:defRPr>
            </a:lvl3pPr>
            <a:lvl4pPr marL="1920875" defTabSz="1279525">
              <a:defRPr>
                <a:solidFill>
                  <a:schemeClr val="tx1"/>
                </a:solidFill>
                <a:latin typeface="Arial" panose="020B0604020202020204" pitchFamily="34" charset="0"/>
              </a:defRPr>
            </a:lvl4pPr>
            <a:lvl5pPr marL="2560638" defTabSz="1279525">
              <a:defRPr>
                <a:solidFill>
                  <a:schemeClr val="tx1"/>
                </a:solidFill>
                <a:latin typeface="Arial" panose="020B0604020202020204" pitchFamily="34" charset="0"/>
              </a:defRPr>
            </a:lvl5pPr>
            <a:lvl6pPr marL="3017838" defTabSz="1279525" fontAlgn="base">
              <a:spcBef>
                <a:spcPct val="0"/>
              </a:spcBef>
              <a:spcAft>
                <a:spcPct val="0"/>
              </a:spcAft>
              <a:defRPr>
                <a:solidFill>
                  <a:schemeClr val="tx1"/>
                </a:solidFill>
                <a:latin typeface="Arial" panose="020B0604020202020204" pitchFamily="34" charset="0"/>
              </a:defRPr>
            </a:lvl6pPr>
            <a:lvl7pPr marL="3475038" defTabSz="1279525" fontAlgn="base">
              <a:spcBef>
                <a:spcPct val="0"/>
              </a:spcBef>
              <a:spcAft>
                <a:spcPct val="0"/>
              </a:spcAft>
              <a:defRPr>
                <a:solidFill>
                  <a:schemeClr val="tx1"/>
                </a:solidFill>
                <a:latin typeface="Arial" panose="020B0604020202020204" pitchFamily="34" charset="0"/>
              </a:defRPr>
            </a:lvl7pPr>
            <a:lvl8pPr marL="3932238" defTabSz="1279525" fontAlgn="base">
              <a:spcBef>
                <a:spcPct val="0"/>
              </a:spcBef>
              <a:spcAft>
                <a:spcPct val="0"/>
              </a:spcAft>
              <a:defRPr>
                <a:solidFill>
                  <a:schemeClr val="tx1"/>
                </a:solidFill>
                <a:latin typeface="Arial" panose="020B0604020202020204" pitchFamily="34" charset="0"/>
              </a:defRPr>
            </a:lvl8pPr>
            <a:lvl9pPr marL="4389438" defTabSz="1279525" fontAlgn="base">
              <a:spcBef>
                <a:spcPct val="0"/>
              </a:spcBef>
              <a:spcAft>
                <a:spcPct val="0"/>
              </a:spcAft>
              <a:defRPr>
                <a:solidFill>
                  <a:schemeClr val="tx1"/>
                </a:solidFill>
                <a:latin typeface="Arial" panose="020B0604020202020204" pitchFamily="34" charset="0"/>
              </a:defRPr>
            </a:lvl9pPr>
          </a:lstStyle>
          <a:p>
            <a:pPr algn="ctr"/>
            <a:r>
              <a:rPr lang="en-US" altLang="en-US" sz="2000" b="1" dirty="0">
                <a:solidFill>
                  <a:srgbClr val="000000"/>
                </a:solidFill>
                <a:latin typeface="Verdana" panose="020B0604030504040204" pitchFamily="34" charset="0"/>
              </a:rPr>
              <a:t>45</a:t>
            </a:r>
          </a:p>
        </p:txBody>
      </p:sp>
      <p:sp>
        <p:nvSpPr>
          <p:cNvPr id="6158" name="Rectangle 14">
            <a:extLst>
              <a:ext uri="{FF2B5EF4-FFF2-40B4-BE49-F238E27FC236}">
                <a16:creationId xmlns:a16="http://schemas.microsoft.com/office/drawing/2014/main" id="{8B4E55F3-2F5F-465E-A349-6BB7635ADF66}"/>
              </a:ext>
            </a:extLst>
          </p:cNvPr>
          <p:cNvSpPr>
            <a:spLocks noChangeArrowheads="1"/>
          </p:cNvSpPr>
          <p:nvPr/>
        </p:nvSpPr>
        <p:spPr bwMode="auto">
          <a:xfrm>
            <a:off x="6202839" y="1603376"/>
            <a:ext cx="609400" cy="544418"/>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8588" tIns="65088" rIns="128588" bIns="65088" anchor="ctr" anchorCtr="1"/>
          <a:lstStyle>
            <a:lvl1pPr defTabSz="1279525">
              <a:defRPr>
                <a:solidFill>
                  <a:schemeClr val="tx1"/>
                </a:solidFill>
                <a:latin typeface="Arial" panose="020B0604020202020204" pitchFamily="34" charset="0"/>
              </a:defRPr>
            </a:lvl1pPr>
            <a:lvl2pPr marL="639763" defTabSz="1279525">
              <a:defRPr>
                <a:solidFill>
                  <a:schemeClr val="tx1"/>
                </a:solidFill>
                <a:latin typeface="Arial" panose="020B0604020202020204" pitchFamily="34" charset="0"/>
              </a:defRPr>
            </a:lvl2pPr>
            <a:lvl3pPr marL="1279525" defTabSz="1279525">
              <a:defRPr>
                <a:solidFill>
                  <a:schemeClr val="tx1"/>
                </a:solidFill>
                <a:latin typeface="Arial" panose="020B0604020202020204" pitchFamily="34" charset="0"/>
              </a:defRPr>
            </a:lvl3pPr>
            <a:lvl4pPr marL="1920875" defTabSz="1279525">
              <a:defRPr>
                <a:solidFill>
                  <a:schemeClr val="tx1"/>
                </a:solidFill>
                <a:latin typeface="Arial" panose="020B0604020202020204" pitchFamily="34" charset="0"/>
              </a:defRPr>
            </a:lvl4pPr>
            <a:lvl5pPr marL="2560638" defTabSz="1279525">
              <a:defRPr>
                <a:solidFill>
                  <a:schemeClr val="tx1"/>
                </a:solidFill>
                <a:latin typeface="Arial" panose="020B0604020202020204" pitchFamily="34" charset="0"/>
              </a:defRPr>
            </a:lvl5pPr>
            <a:lvl6pPr marL="3017838" defTabSz="1279525" fontAlgn="base">
              <a:spcBef>
                <a:spcPct val="0"/>
              </a:spcBef>
              <a:spcAft>
                <a:spcPct val="0"/>
              </a:spcAft>
              <a:defRPr>
                <a:solidFill>
                  <a:schemeClr val="tx1"/>
                </a:solidFill>
                <a:latin typeface="Arial" panose="020B0604020202020204" pitchFamily="34" charset="0"/>
              </a:defRPr>
            </a:lvl6pPr>
            <a:lvl7pPr marL="3475038" defTabSz="1279525" fontAlgn="base">
              <a:spcBef>
                <a:spcPct val="0"/>
              </a:spcBef>
              <a:spcAft>
                <a:spcPct val="0"/>
              </a:spcAft>
              <a:defRPr>
                <a:solidFill>
                  <a:schemeClr val="tx1"/>
                </a:solidFill>
                <a:latin typeface="Arial" panose="020B0604020202020204" pitchFamily="34" charset="0"/>
              </a:defRPr>
            </a:lvl7pPr>
            <a:lvl8pPr marL="3932238" defTabSz="1279525" fontAlgn="base">
              <a:spcBef>
                <a:spcPct val="0"/>
              </a:spcBef>
              <a:spcAft>
                <a:spcPct val="0"/>
              </a:spcAft>
              <a:defRPr>
                <a:solidFill>
                  <a:schemeClr val="tx1"/>
                </a:solidFill>
                <a:latin typeface="Arial" panose="020B0604020202020204" pitchFamily="34" charset="0"/>
              </a:defRPr>
            </a:lvl8pPr>
            <a:lvl9pPr marL="4389438" defTabSz="1279525" fontAlgn="base">
              <a:spcBef>
                <a:spcPct val="0"/>
              </a:spcBef>
              <a:spcAft>
                <a:spcPct val="0"/>
              </a:spcAft>
              <a:defRPr>
                <a:solidFill>
                  <a:schemeClr val="tx1"/>
                </a:solidFill>
                <a:latin typeface="Arial" panose="020B0604020202020204" pitchFamily="34" charset="0"/>
              </a:defRPr>
            </a:lvl9pPr>
          </a:lstStyle>
          <a:p>
            <a:pPr algn="ctr"/>
            <a:r>
              <a:rPr lang="en-US" altLang="en-US" sz="2000" b="1" dirty="0">
                <a:solidFill>
                  <a:srgbClr val="000000"/>
                </a:solidFill>
                <a:latin typeface="Verdana" panose="020B0604030504040204" pitchFamily="34" charset="0"/>
              </a:rPr>
              <a:t>46</a:t>
            </a:r>
          </a:p>
        </p:txBody>
      </p:sp>
      <p:sp>
        <p:nvSpPr>
          <p:cNvPr id="6159" name="Rectangle 15">
            <a:extLst>
              <a:ext uri="{FF2B5EF4-FFF2-40B4-BE49-F238E27FC236}">
                <a16:creationId xmlns:a16="http://schemas.microsoft.com/office/drawing/2014/main" id="{A49B4881-CCBC-45B9-ACAC-981245B778FC}"/>
              </a:ext>
            </a:extLst>
          </p:cNvPr>
          <p:cNvSpPr>
            <a:spLocks noChangeArrowheads="1"/>
          </p:cNvSpPr>
          <p:nvPr/>
        </p:nvSpPr>
        <p:spPr bwMode="auto">
          <a:xfrm>
            <a:off x="6773385" y="1558926"/>
            <a:ext cx="543124" cy="599887"/>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8588" tIns="65088" rIns="128588" bIns="65088" anchor="ctr" anchorCtr="1"/>
          <a:lstStyle>
            <a:lvl1pPr defTabSz="1279525">
              <a:defRPr>
                <a:solidFill>
                  <a:schemeClr val="tx1"/>
                </a:solidFill>
                <a:latin typeface="Arial" panose="020B0604020202020204" pitchFamily="34" charset="0"/>
              </a:defRPr>
            </a:lvl1pPr>
            <a:lvl2pPr marL="639763" defTabSz="1279525">
              <a:defRPr>
                <a:solidFill>
                  <a:schemeClr val="tx1"/>
                </a:solidFill>
                <a:latin typeface="Arial" panose="020B0604020202020204" pitchFamily="34" charset="0"/>
              </a:defRPr>
            </a:lvl2pPr>
            <a:lvl3pPr marL="1279525" defTabSz="1279525">
              <a:defRPr>
                <a:solidFill>
                  <a:schemeClr val="tx1"/>
                </a:solidFill>
                <a:latin typeface="Arial" panose="020B0604020202020204" pitchFamily="34" charset="0"/>
              </a:defRPr>
            </a:lvl3pPr>
            <a:lvl4pPr marL="1920875" defTabSz="1279525">
              <a:defRPr>
                <a:solidFill>
                  <a:schemeClr val="tx1"/>
                </a:solidFill>
                <a:latin typeface="Arial" panose="020B0604020202020204" pitchFamily="34" charset="0"/>
              </a:defRPr>
            </a:lvl4pPr>
            <a:lvl5pPr marL="2560638" defTabSz="1279525">
              <a:defRPr>
                <a:solidFill>
                  <a:schemeClr val="tx1"/>
                </a:solidFill>
                <a:latin typeface="Arial" panose="020B0604020202020204" pitchFamily="34" charset="0"/>
              </a:defRPr>
            </a:lvl5pPr>
            <a:lvl6pPr marL="3017838" defTabSz="1279525" fontAlgn="base">
              <a:spcBef>
                <a:spcPct val="0"/>
              </a:spcBef>
              <a:spcAft>
                <a:spcPct val="0"/>
              </a:spcAft>
              <a:defRPr>
                <a:solidFill>
                  <a:schemeClr val="tx1"/>
                </a:solidFill>
                <a:latin typeface="Arial" panose="020B0604020202020204" pitchFamily="34" charset="0"/>
              </a:defRPr>
            </a:lvl6pPr>
            <a:lvl7pPr marL="3475038" defTabSz="1279525" fontAlgn="base">
              <a:spcBef>
                <a:spcPct val="0"/>
              </a:spcBef>
              <a:spcAft>
                <a:spcPct val="0"/>
              </a:spcAft>
              <a:defRPr>
                <a:solidFill>
                  <a:schemeClr val="tx1"/>
                </a:solidFill>
                <a:latin typeface="Arial" panose="020B0604020202020204" pitchFamily="34" charset="0"/>
              </a:defRPr>
            </a:lvl7pPr>
            <a:lvl8pPr marL="3932238" defTabSz="1279525" fontAlgn="base">
              <a:spcBef>
                <a:spcPct val="0"/>
              </a:spcBef>
              <a:spcAft>
                <a:spcPct val="0"/>
              </a:spcAft>
              <a:defRPr>
                <a:solidFill>
                  <a:schemeClr val="tx1"/>
                </a:solidFill>
                <a:latin typeface="Arial" panose="020B0604020202020204" pitchFamily="34" charset="0"/>
              </a:defRPr>
            </a:lvl8pPr>
            <a:lvl9pPr marL="4389438" defTabSz="1279525" fontAlgn="base">
              <a:spcBef>
                <a:spcPct val="0"/>
              </a:spcBef>
              <a:spcAft>
                <a:spcPct val="0"/>
              </a:spcAft>
              <a:defRPr>
                <a:solidFill>
                  <a:schemeClr val="tx1"/>
                </a:solidFill>
                <a:latin typeface="Arial" panose="020B0604020202020204" pitchFamily="34" charset="0"/>
              </a:defRPr>
            </a:lvl9pPr>
          </a:lstStyle>
          <a:p>
            <a:pPr algn="ctr"/>
            <a:r>
              <a:rPr lang="en-US" altLang="en-US" sz="2000" b="1" dirty="0">
                <a:solidFill>
                  <a:srgbClr val="000000"/>
                </a:solidFill>
                <a:latin typeface="Verdana" panose="020B0604030504040204" pitchFamily="34" charset="0"/>
              </a:rPr>
              <a:t>47</a:t>
            </a:r>
          </a:p>
        </p:txBody>
      </p:sp>
      <p:sp>
        <p:nvSpPr>
          <p:cNvPr id="6160" name="Rectangle 16">
            <a:extLst>
              <a:ext uri="{FF2B5EF4-FFF2-40B4-BE49-F238E27FC236}">
                <a16:creationId xmlns:a16="http://schemas.microsoft.com/office/drawing/2014/main" id="{AE4DE516-1411-4E0D-8295-43A93FB8C3A8}"/>
              </a:ext>
            </a:extLst>
          </p:cNvPr>
          <p:cNvSpPr>
            <a:spLocks noChangeArrowheads="1"/>
          </p:cNvSpPr>
          <p:nvPr/>
        </p:nvSpPr>
        <p:spPr bwMode="auto">
          <a:xfrm>
            <a:off x="7217885" y="1558926"/>
            <a:ext cx="594272" cy="599887"/>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8588" tIns="65088" rIns="128588" bIns="65088" anchor="ctr" anchorCtr="1"/>
          <a:lstStyle>
            <a:lvl1pPr defTabSz="1279525">
              <a:defRPr>
                <a:solidFill>
                  <a:schemeClr val="tx1"/>
                </a:solidFill>
                <a:latin typeface="Arial" panose="020B0604020202020204" pitchFamily="34" charset="0"/>
              </a:defRPr>
            </a:lvl1pPr>
            <a:lvl2pPr marL="639763" defTabSz="1279525">
              <a:defRPr>
                <a:solidFill>
                  <a:schemeClr val="tx1"/>
                </a:solidFill>
                <a:latin typeface="Arial" panose="020B0604020202020204" pitchFamily="34" charset="0"/>
              </a:defRPr>
            </a:lvl2pPr>
            <a:lvl3pPr marL="1279525" defTabSz="1279525">
              <a:defRPr>
                <a:solidFill>
                  <a:schemeClr val="tx1"/>
                </a:solidFill>
                <a:latin typeface="Arial" panose="020B0604020202020204" pitchFamily="34" charset="0"/>
              </a:defRPr>
            </a:lvl3pPr>
            <a:lvl4pPr marL="1920875" defTabSz="1279525">
              <a:defRPr>
                <a:solidFill>
                  <a:schemeClr val="tx1"/>
                </a:solidFill>
                <a:latin typeface="Arial" panose="020B0604020202020204" pitchFamily="34" charset="0"/>
              </a:defRPr>
            </a:lvl4pPr>
            <a:lvl5pPr marL="2560638" defTabSz="1279525">
              <a:defRPr>
                <a:solidFill>
                  <a:schemeClr val="tx1"/>
                </a:solidFill>
                <a:latin typeface="Arial" panose="020B0604020202020204" pitchFamily="34" charset="0"/>
              </a:defRPr>
            </a:lvl5pPr>
            <a:lvl6pPr marL="3017838" defTabSz="1279525" fontAlgn="base">
              <a:spcBef>
                <a:spcPct val="0"/>
              </a:spcBef>
              <a:spcAft>
                <a:spcPct val="0"/>
              </a:spcAft>
              <a:defRPr>
                <a:solidFill>
                  <a:schemeClr val="tx1"/>
                </a:solidFill>
                <a:latin typeface="Arial" panose="020B0604020202020204" pitchFamily="34" charset="0"/>
              </a:defRPr>
            </a:lvl6pPr>
            <a:lvl7pPr marL="3475038" defTabSz="1279525" fontAlgn="base">
              <a:spcBef>
                <a:spcPct val="0"/>
              </a:spcBef>
              <a:spcAft>
                <a:spcPct val="0"/>
              </a:spcAft>
              <a:defRPr>
                <a:solidFill>
                  <a:schemeClr val="tx1"/>
                </a:solidFill>
                <a:latin typeface="Arial" panose="020B0604020202020204" pitchFamily="34" charset="0"/>
              </a:defRPr>
            </a:lvl7pPr>
            <a:lvl8pPr marL="3932238" defTabSz="1279525" fontAlgn="base">
              <a:spcBef>
                <a:spcPct val="0"/>
              </a:spcBef>
              <a:spcAft>
                <a:spcPct val="0"/>
              </a:spcAft>
              <a:defRPr>
                <a:solidFill>
                  <a:schemeClr val="tx1"/>
                </a:solidFill>
                <a:latin typeface="Arial" panose="020B0604020202020204" pitchFamily="34" charset="0"/>
              </a:defRPr>
            </a:lvl8pPr>
            <a:lvl9pPr marL="4389438" defTabSz="1279525" fontAlgn="base">
              <a:spcBef>
                <a:spcPct val="0"/>
              </a:spcBef>
              <a:spcAft>
                <a:spcPct val="0"/>
              </a:spcAft>
              <a:defRPr>
                <a:solidFill>
                  <a:schemeClr val="tx1"/>
                </a:solidFill>
                <a:latin typeface="Arial" panose="020B0604020202020204" pitchFamily="34" charset="0"/>
              </a:defRPr>
            </a:lvl9pPr>
          </a:lstStyle>
          <a:p>
            <a:pPr algn="ctr"/>
            <a:r>
              <a:rPr lang="en-US" altLang="en-US" sz="2000" b="1" dirty="0">
                <a:solidFill>
                  <a:srgbClr val="000000"/>
                </a:solidFill>
                <a:latin typeface="Verdana" panose="020B0604030504040204" pitchFamily="34" charset="0"/>
              </a:rPr>
              <a:t>48</a:t>
            </a:r>
          </a:p>
        </p:txBody>
      </p:sp>
      <p:sp>
        <p:nvSpPr>
          <p:cNvPr id="6161" name="Rectangle 17">
            <a:extLst>
              <a:ext uri="{FF2B5EF4-FFF2-40B4-BE49-F238E27FC236}">
                <a16:creationId xmlns:a16="http://schemas.microsoft.com/office/drawing/2014/main" id="{57B6D133-CCC6-4CD0-982A-41113815D939}"/>
              </a:ext>
            </a:extLst>
          </p:cNvPr>
          <p:cNvSpPr>
            <a:spLocks noChangeArrowheads="1"/>
          </p:cNvSpPr>
          <p:nvPr/>
        </p:nvSpPr>
        <p:spPr bwMode="auto">
          <a:xfrm>
            <a:off x="7790341" y="1517368"/>
            <a:ext cx="514353" cy="652463"/>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8588" tIns="65088" rIns="128588" bIns="65088" anchor="ctr" anchorCtr="1"/>
          <a:lstStyle>
            <a:lvl1pPr defTabSz="1279525">
              <a:defRPr>
                <a:solidFill>
                  <a:schemeClr val="tx1"/>
                </a:solidFill>
                <a:latin typeface="Arial" panose="020B0604020202020204" pitchFamily="34" charset="0"/>
              </a:defRPr>
            </a:lvl1pPr>
            <a:lvl2pPr marL="639763" defTabSz="1279525">
              <a:defRPr>
                <a:solidFill>
                  <a:schemeClr val="tx1"/>
                </a:solidFill>
                <a:latin typeface="Arial" panose="020B0604020202020204" pitchFamily="34" charset="0"/>
              </a:defRPr>
            </a:lvl2pPr>
            <a:lvl3pPr marL="1279525" defTabSz="1279525">
              <a:defRPr>
                <a:solidFill>
                  <a:schemeClr val="tx1"/>
                </a:solidFill>
                <a:latin typeface="Arial" panose="020B0604020202020204" pitchFamily="34" charset="0"/>
              </a:defRPr>
            </a:lvl3pPr>
            <a:lvl4pPr marL="1920875" defTabSz="1279525">
              <a:defRPr>
                <a:solidFill>
                  <a:schemeClr val="tx1"/>
                </a:solidFill>
                <a:latin typeface="Arial" panose="020B0604020202020204" pitchFamily="34" charset="0"/>
              </a:defRPr>
            </a:lvl4pPr>
            <a:lvl5pPr marL="2560638" defTabSz="1279525">
              <a:defRPr>
                <a:solidFill>
                  <a:schemeClr val="tx1"/>
                </a:solidFill>
                <a:latin typeface="Arial" panose="020B0604020202020204" pitchFamily="34" charset="0"/>
              </a:defRPr>
            </a:lvl5pPr>
            <a:lvl6pPr marL="3017838" defTabSz="1279525" fontAlgn="base">
              <a:spcBef>
                <a:spcPct val="0"/>
              </a:spcBef>
              <a:spcAft>
                <a:spcPct val="0"/>
              </a:spcAft>
              <a:defRPr>
                <a:solidFill>
                  <a:schemeClr val="tx1"/>
                </a:solidFill>
                <a:latin typeface="Arial" panose="020B0604020202020204" pitchFamily="34" charset="0"/>
              </a:defRPr>
            </a:lvl6pPr>
            <a:lvl7pPr marL="3475038" defTabSz="1279525" fontAlgn="base">
              <a:spcBef>
                <a:spcPct val="0"/>
              </a:spcBef>
              <a:spcAft>
                <a:spcPct val="0"/>
              </a:spcAft>
              <a:defRPr>
                <a:solidFill>
                  <a:schemeClr val="tx1"/>
                </a:solidFill>
                <a:latin typeface="Arial" panose="020B0604020202020204" pitchFamily="34" charset="0"/>
              </a:defRPr>
            </a:lvl7pPr>
            <a:lvl8pPr marL="3932238" defTabSz="1279525" fontAlgn="base">
              <a:spcBef>
                <a:spcPct val="0"/>
              </a:spcBef>
              <a:spcAft>
                <a:spcPct val="0"/>
              </a:spcAft>
              <a:defRPr>
                <a:solidFill>
                  <a:schemeClr val="tx1"/>
                </a:solidFill>
                <a:latin typeface="Arial" panose="020B0604020202020204" pitchFamily="34" charset="0"/>
              </a:defRPr>
            </a:lvl8pPr>
            <a:lvl9pPr marL="4389438" defTabSz="1279525" fontAlgn="base">
              <a:spcBef>
                <a:spcPct val="0"/>
              </a:spcBef>
              <a:spcAft>
                <a:spcPct val="0"/>
              </a:spcAft>
              <a:defRPr>
                <a:solidFill>
                  <a:schemeClr val="tx1"/>
                </a:solidFill>
                <a:latin typeface="Arial" panose="020B0604020202020204" pitchFamily="34" charset="0"/>
              </a:defRPr>
            </a:lvl9pPr>
          </a:lstStyle>
          <a:p>
            <a:pPr algn="ctr"/>
            <a:r>
              <a:rPr lang="en-US" altLang="en-US" sz="2000" b="1" dirty="0">
                <a:solidFill>
                  <a:srgbClr val="000000"/>
                </a:solidFill>
                <a:latin typeface="Verdana" panose="020B0604030504040204" pitchFamily="34" charset="0"/>
              </a:rPr>
              <a:t>49</a:t>
            </a:r>
          </a:p>
        </p:txBody>
      </p:sp>
      <p:sp>
        <p:nvSpPr>
          <p:cNvPr id="6162" name="Rectangle 18">
            <a:extLst>
              <a:ext uri="{FF2B5EF4-FFF2-40B4-BE49-F238E27FC236}">
                <a16:creationId xmlns:a16="http://schemas.microsoft.com/office/drawing/2014/main" id="{DE00D8D3-2D95-4981-B3D0-030801A46585}"/>
              </a:ext>
            </a:extLst>
          </p:cNvPr>
          <p:cNvSpPr>
            <a:spLocks noChangeArrowheads="1"/>
          </p:cNvSpPr>
          <p:nvPr/>
        </p:nvSpPr>
        <p:spPr bwMode="auto">
          <a:xfrm>
            <a:off x="8311043" y="1530351"/>
            <a:ext cx="522010" cy="639477"/>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8588" tIns="65088" rIns="128588" bIns="65088" anchor="ctr" anchorCtr="1"/>
          <a:lstStyle>
            <a:lvl1pPr defTabSz="1279525">
              <a:defRPr>
                <a:solidFill>
                  <a:schemeClr val="tx1"/>
                </a:solidFill>
                <a:latin typeface="Arial" panose="020B0604020202020204" pitchFamily="34" charset="0"/>
              </a:defRPr>
            </a:lvl1pPr>
            <a:lvl2pPr marL="639763" defTabSz="1279525">
              <a:defRPr>
                <a:solidFill>
                  <a:schemeClr val="tx1"/>
                </a:solidFill>
                <a:latin typeface="Arial" panose="020B0604020202020204" pitchFamily="34" charset="0"/>
              </a:defRPr>
            </a:lvl2pPr>
            <a:lvl3pPr marL="1279525" defTabSz="1279525">
              <a:defRPr>
                <a:solidFill>
                  <a:schemeClr val="tx1"/>
                </a:solidFill>
                <a:latin typeface="Arial" panose="020B0604020202020204" pitchFamily="34" charset="0"/>
              </a:defRPr>
            </a:lvl3pPr>
            <a:lvl4pPr marL="1920875" defTabSz="1279525">
              <a:defRPr>
                <a:solidFill>
                  <a:schemeClr val="tx1"/>
                </a:solidFill>
                <a:latin typeface="Arial" panose="020B0604020202020204" pitchFamily="34" charset="0"/>
              </a:defRPr>
            </a:lvl4pPr>
            <a:lvl5pPr marL="2560638" defTabSz="1279525">
              <a:defRPr>
                <a:solidFill>
                  <a:schemeClr val="tx1"/>
                </a:solidFill>
                <a:latin typeface="Arial" panose="020B0604020202020204" pitchFamily="34" charset="0"/>
              </a:defRPr>
            </a:lvl5pPr>
            <a:lvl6pPr marL="3017838" defTabSz="1279525" fontAlgn="base">
              <a:spcBef>
                <a:spcPct val="0"/>
              </a:spcBef>
              <a:spcAft>
                <a:spcPct val="0"/>
              </a:spcAft>
              <a:defRPr>
                <a:solidFill>
                  <a:schemeClr val="tx1"/>
                </a:solidFill>
                <a:latin typeface="Arial" panose="020B0604020202020204" pitchFamily="34" charset="0"/>
              </a:defRPr>
            </a:lvl6pPr>
            <a:lvl7pPr marL="3475038" defTabSz="1279525" fontAlgn="base">
              <a:spcBef>
                <a:spcPct val="0"/>
              </a:spcBef>
              <a:spcAft>
                <a:spcPct val="0"/>
              </a:spcAft>
              <a:defRPr>
                <a:solidFill>
                  <a:schemeClr val="tx1"/>
                </a:solidFill>
                <a:latin typeface="Arial" panose="020B0604020202020204" pitchFamily="34" charset="0"/>
              </a:defRPr>
            </a:lvl7pPr>
            <a:lvl8pPr marL="3932238" defTabSz="1279525" fontAlgn="base">
              <a:spcBef>
                <a:spcPct val="0"/>
              </a:spcBef>
              <a:spcAft>
                <a:spcPct val="0"/>
              </a:spcAft>
              <a:defRPr>
                <a:solidFill>
                  <a:schemeClr val="tx1"/>
                </a:solidFill>
                <a:latin typeface="Arial" panose="020B0604020202020204" pitchFamily="34" charset="0"/>
              </a:defRPr>
            </a:lvl8pPr>
            <a:lvl9pPr marL="4389438" defTabSz="1279525" fontAlgn="base">
              <a:spcBef>
                <a:spcPct val="0"/>
              </a:spcBef>
              <a:spcAft>
                <a:spcPct val="0"/>
              </a:spcAft>
              <a:defRPr>
                <a:solidFill>
                  <a:schemeClr val="tx1"/>
                </a:solidFill>
                <a:latin typeface="Arial" panose="020B0604020202020204" pitchFamily="34" charset="0"/>
              </a:defRPr>
            </a:lvl9pPr>
          </a:lstStyle>
          <a:p>
            <a:pPr algn="ctr"/>
            <a:r>
              <a:rPr lang="en-US" altLang="en-US" sz="2000" b="1" dirty="0">
                <a:solidFill>
                  <a:srgbClr val="000000"/>
                </a:solidFill>
                <a:latin typeface="Verdana" panose="020B0604030504040204" pitchFamily="34" charset="0"/>
              </a:rPr>
              <a:t>50</a:t>
            </a:r>
          </a:p>
        </p:txBody>
      </p:sp>
      <p:sp>
        <p:nvSpPr>
          <p:cNvPr id="6163" name="Rectangle 19">
            <a:extLst>
              <a:ext uri="{FF2B5EF4-FFF2-40B4-BE49-F238E27FC236}">
                <a16:creationId xmlns:a16="http://schemas.microsoft.com/office/drawing/2014/main" id="{F04A0AA9-C871-4FF0-9872-4C8EEA0EEE2A}"/>
              </a:ext>
            </a:extLst>
          </p:cNvPr>
          <p:cNvSpPr>
            <a:spLocks noChangeArrowheads="1"/>
          </p:cNvSpPr>
          <p:nvPr/>
        </p:nvSpPr>
        <p:spPr bwMode="auto">
          <a:xfrm>
            <a:off x="8807654" y="1558926"/>
            <a:ext cx="580063" cy="588869"/>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8588" tIns="65088" rIns="128588" bIns="65088" anchor="ctr" anchorCtr="1"/>
          <a:lstStyle>
            <a:lvl1pPr defTabSz="1279525">
              <a:defRPr>
                <a:solidFill>
                  <a:schemeClr val="tx1"/>
                </a:solidFill>
                <a:latin typeface="Arial" panose="020B0604020202020204" pitchFamily="34" charset="0"/>
              </a:defRPr>
            </a:lvl1pPr>
            <a:lvl2pPr marL="639763" defTabSz="1279525">
              <a:defRPr>
                <a:solidFill>
                  <a:schemeClr val="tx1"/>
                </a:solidFill>
                <a:latin typeface="Arial" panose="020B0604020202020204" pitchFamily="34" charset="0"/>
              </a:defRPr>
            </a:lvl2pPr>
            <a:lvl3pPr marL="1279525" defTabSz="1279525">
              <a:defRPr>
                <a:solidFill>
                  <a:schemeClr val="tx1"/>
                </a:solidFill>
                <a:latin typeface="Arial" panose="020B0604020202020204" pitchFamily="34" charset="0"/>
              </a:defRPr>
            </a:lvl3pPr>
            <a:lvl4pPr marL="1920875" defTabSz="1279525">
              <a:defRPr>
                <a:solidFill>
                  <a:schemeClr val="tx1"/>
                </a:solidFill>
                <a:latin typeface="Arial" panose="020B0604020202020204" pitchFamily="34" charset="0"/>
              </a:defRPr>
            </a:lvl4pPr>
            <a:lvl5pPr marL="2560638" defTabSz="1279525">
              <a:defRPr>
                <a:solidFill>
                  <a:schemeClr val="tx1"/>
                </a:solidFill>
                <a:latin typeface="Arial" panose="020B0604020202020204" pitchFamily="34" charset="0"/>
              </a:defRPr>
            </a:lvl5pPr>
            <a:lvl6pPr marL="3017838" defTabSz="1279525" fontAlgn="base">
              <a:spcBef>
                <a:spcPct val="0"/>
              </a:spcBef>
              <a:spcAft>
                <a:spcPct val="0"/>
              </a:spcAft>
              <a:defRPr>
                <a:solidFill>
                  <a:schemeClr val="tx1"/>
                </a:solidFill>
                <a:latin typeface="Arial" panose="020B0604020202020204" pitchFamily="34" charset="0"/>
              </a:defRPr>
            </a:lvl6pPr>
            <a:lvl7pPr marL="3475038" defTabSz="1279525" fontAlgn="base">
              <a:spcBef>
                <a:spcPct val="0"/>
              </a:spcBef>
              <a:spcAft>
                <a:spcPct val="0"/>
              </a:spcAft>
              <a:defRPr>
                <a:solidFill>
                  <a:schemeClr val="tx1"/>
                </a:solidFill>
                <a:latin typeface="Arial" panose="020B0604020202020204" pitchFamily="34" charset="0"/>
              </a:defRPr>
            </a:lvl7pPr>
            <a:lvl8pPr marL="3932238" defTabSz="1279525" fontAlgn="base">
              <a:spcBef>
                <a:spcPct val="0"/>
              </a:spcBef>
              <a:spcAft>
                <a:spcPct val="0"/>
              </a:spcAft>
              <a:defRPr>
                <a:solidFill>
                  <a:schemeClr val="tx1"/>
                </a:solidFill>
                <a:latin typeface="Arial" panose="020B0604020202020204" pitchFamily="34" charset="0"/>
              </a:defRPr>
            </a:lvl8pPr>
            <a:lvl9pPr marL="4389438" defTabSz="1279525" fontAlgn="base">
              <a:spcBef>
                <a:spcPct val="0"/>
              </a:spcBef>
              <a:spcAft>
                <a:spcPct val="0"/>
              </a:spcAft>
              <a:defRPr>
                <a:solidFill>
                  <a:schemeClr val="tx1"/>
                </a:solidFill>
                <a:latin typeface="Arial" panose="020B0604020202020204" pitchFamily="34" charset="0"/>
              </a:defRPr>
            </a:lvl9pPr>
          </a:lstStyle>
          <a:p>
            <a:pPr algn="ctr"/>
            <a:r>
              <a:rPr lang="en-US" altLang="en-US" sz="2000" b="1" dirty="0">
                <a:solidFill>
                  <a:srgbClr val="000000"/>
                </a:solidFill>
                <a:latin typeface="Verdana" panose="020B0604030504040204" pitchFamily="34" charset="0"/>
              </a:rPr>
              <a:t>51</a:t>
            </a:r>
          </a:p>
        </p:txBody>
      </p:sp>
      <p:sp>
        <p:nvSpPr>
          <p:cNvPr id="6164" name="Rectangle 20">
            <a:extLst>
              <a:ext uri="{FF2B5EF4-FFF2-40B4-BE49-F238E27FC236}">
                <a16:creationId xmlns:a16="http://schemas.microsoft.com/office/drawing/2014/main" id="{82984381-E3A5-4B47-A98D-472EC606342F}"/>
              </a:ext>
            </a:extLst>
          </p:cNvPr>
          <p:cNvSpPr>
            <a:spLocks noChangeArrowheads="1"/>
          </p:cNvSpPr>
          <p:nvPr/>
        </p:nvSpPr>
        <p:spPr bwMode="auto">
          <a:xfrm>
            <a:off x="9411806" y="1558925"/>
            <a:ext cx="417994" cy="58887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8588" tIns="65088" rIns="128588" bIns="65088" anchor="ctr" anchorCtr="1"/>
          <a:lstStyle>
            <a:lvl1pPr defTabSz="1279525">
              <a:defRPr>
                <a:solidFill>
                  <a:schemeClr val="tx1"/>
                </a:solidFill>
                <a:latin typeface="Arial" panose="020B0604020202020204" pitchFamily="34" charset="0"/>
              </a:defRPr>
            </a:lvl1pPr>
            <a:lvl2pPr marL="639763" defTabSz="1279525">
              <a:defRPr>
                <a:solidFill>
                  <a:schemeClr val="tx1"/>
                </a:solidFill>
                <a:latin typeface="Arial" panose="020B0604020202020204" pitchFamily="34" charset="0"/>
              </a:defRPr>
            </a:lvl2pPr>
            <a:lvl3pPr marL="1279525" defTabSz="1279525">
              <a:defRPr>
                <a:solidFill>
                  <a:schemeClr val="tx1"/>
                </a:solidFill>
                <a:latin typeface="Arial" panose="020B0604020202020204" pitchFamily="34" charset="0"/>
              </a:defRPr>
            </a:lvl3pPr>
            <a:lvl4pPr marL="1920875" defTabSz="1279525">
              <a:defRPr>
                <a:solidFill>
                  <a:schemeClr val="tx1"/>
                </a:solidFill>
                <a:latin typeface="Arial" panose="020B0604020202020204" pitchFamily="34" charset="0"/>
              </a:defRPr>
            </a:lvl4pPr>
            <a:lvl5pPr marL="2560638" defTabSz="1279525">
              <a:defRPr>
                <a:solidFill>
                  <a:schemeClr val="tx1"/>
                </a:solidFill>
                <a:latin typeface="Arial" panose="020B0604020202020204" pitchFamily="34" charset="0"/>
              </a:defRPr>
            </a:lvl5pPr>
            <a:lvl6pPr marL="3017838" defTabSz="1279525" fontAlgn="base">
              <a:spcBef>
                <a:spcPct val="0"/>
              </a:spcBef>
              <a:spcAft>
                <a:spcPct val="0"/>
              </a:spcAft>
              <a:defRPr>
                <a:solidFill>
                  <a:schemeClr val="tx1"/>
                </a:solidFill>
                <a:latin typeface="Arial" panose="020B0604020202020204" pitchFamily="34" charset="0"/>
              </a:defRPr>
            </a:lvl6pPr>
            <a:lvl7pPr marL="3475038" defTabSz="1279525" fontAlgn="base">
              <a:spcBef>
                <a:spcPct val="0"/>
              </a:spcBef>
              <a:spcAft>
                <a:spcPct val="0"/>
              </a:spcAft>
              <a:defRPr>
                <a:solidFill>
                  <a:schemeClr val="tx1"/>
                </a:solidFill>
                <a:latin typeface="Arial" panose="020B0604020202020204" pitchFamily="34" charset="0"/>
              </a:defRPr>
            </a:lvl7pPr>
            <a:lvl8pPr marL="3932238" defTabSz="1279525" fontAlgn="base">
              <a:spcBef>
                <a:spcPct val="0"/>
              </a:spcBef>
              <a:spcAft>
                <a:spcPct val="0"/>
              </a:spcAft>
              <a:defRPr>
                <a:solidFill>
                  <a:schemeClr val="tx1"/>
                </a:solidFill>
                <a:latin typeface="Arial" panose="020B0604020202020204" pitchFamily="34" charset="0"/>
              </a:defRPr>
            </a:lvl8pPr>
            <a:lvl9pPr marL="4389438" defTabSz="1279525" fontAlgn="base">
              <a:spcBef>
                <a:spcPct val="0"/>
              </a:spcBef>
              <a:spcAft>
                <a:spcPct val="0"/>
              </a:spcAft>
              <a:defRPr>
                <a:solidFill>
                  <a:schemeClr val="tx1"/>
                </a:solidFill>
                <a:latin typeface="Arial" panose="020B0604020202020204" pitchFamily="34" charset="0"/>
              </a:defRPr>
            </a:lvl9pPr>
          </a:lstStyle>
          <a:p>
            <a:pPr algn="ctr"/>
            <a:r>
              <a:rPr lang="en-US" altLang="en-US" sz="2000" b="1" dirty="0">
                <a:solidFill>
                  <a:srgbClr val="000000"/>
                </a:solidFill>
                <a:latin typeface="Verdana" panose="020B0604030504040204" pitchFamily="34" charset="0"/>
              </a:rPr>
              <a:t>52</a:t>
            </a:r>
          </a:p>
        </p:txBody>
      </p:sp>
      <p:sp>
        <p:nvSpPr>
          <p:cNvPr id="6167" name="Line 23">
            <a:extLst>
              <a:ext uri="{FF2B5EF4-FFF2-40B4-BE49-F238E27FC236}">
                <a16:creationId xmlns:a16="http://schemas.microsoft.com/office/drawing/2014/main" id="{63B1C60C-4352-407A-8216-653DB7A35612}"/>
              </a:ext>
            </a:extLst>
          </p:cNvPr>
          <p:cNvSpPr>
            <a:spLocks noChangeShapeType="1"/>
          </p:cNvSpPr>
          <p:nvPr/>
        </p:nvSpPr>
        <p:spPr bwMode="auto">
          <a:xfrm>
            <a:off x="3771901" y="2113060"/>
            <a:ext cx="22224" cy="4668740"/>
          </a:xfrm>
          <a:prstGeom prst="line">
            <a:avLst/>
          </a:prstGeom>
          <a:noFill/>
          <a:ln w="6350">
            <a:solidFill>
              <a:srgbClr val="C0C0C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8" name="Line 24">
            <a:extLst>
              <a:ext uri="{FF2B5EF4-FFF2-40B4-BE49-F238E27FC236}">
                <a16:creationId xmlns:a16="http://schemas.microsoft.com/office/drawing/2014/main" id="{BF0E4A3A-F332-4E0A-A173-424951836E30}"/>
              </a:ext>
            </a:extLst>
          </p:cNvPr>
          <p:cNvSpPr>
            <a:spLocks noChangeShapeType="1"/>
          </p:cNvSpPr>
          <p:nvPr/>
        </p:nvSpPr>
        <p:spPr bwMode="auto">
          <a:xfrm flipH="1">
            <a:off x="4311652" y="2113060"/>
            <a:ext cx="6349" cy="4657722"/>
          </a:xfrm>
          <a:prstGeom prst="line">
            <a:avLst/>
          </a:prstGeom>
          <a:noFill/>
          <a:ln w="6350">
            <a:solidFill>
              <a:srgbClr val="C0C0C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9" name="Line 25">
            <a:extLst>
              <a:ext uri="{FF2B5EF4-FFF2-40B4-BE49-F238E27FC236}">
                <a16:creationId xmlns:a16="http://schemas.microsoft.com/office/drawing/2014/main" id="{1AE471B2-302B-472A-B3BD-A602FAA8281A}"/>
              </a:ext>
            </a:extLst>
          </p:cNvPr>
          <p:cNvSpPr>
            <a:spLocks noChangeShapeType="1"/>
          </p:cNvSpPr>
          <p:nvPr/>
        </p:nvSpPr>
        <p:spPr bwMode="auto">
          <a:xfrm flipH="1">
            <a:off x="4841873" y="2113060"/>
            <a:ext cx="6352" cy="4668740"/>
          </a:xfrm>
          <a:prstGeom prst="line">
            <a:avLst/>
          </a:prstGeom>
          <a:noFill/>
          <a:ln w="6350">
            <a:solidFill>
              <a:srgbClr val="C0C0C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70" name="Line 26">
            <a:extLst>
              <a:ext uri="{FF2B5EF4-FFF2-40B4-BE49-F238E27FC236}">
                <a16:creationId xmlns:a16="http://schemas.microsoft.com/office/drawing/2014/main" id="{3FA8AA0B-6FFF-4735-B531-084B41248083}"/>
              </a:ext>
            </a:extLst>
          </p:cNvPr>
          <p:cNvSpPr>
            <a:spLocks noChangeShapeType="1"/>
          </p:cNvSpPr>
          <p:nvPr/>
        </p:nvSpPr>
        <p:spPr bwMode="auto">
          <a:xfrm flipH="1">
            <a:off x="5381625" y="2102038"/>
            <a:ext cx="12700" cy="4668740"/>
          </a:xfrm>
          <a:prstGeom prst="line">
            <a:avLst/>
          </a:prstGeom>
          <a:noFill/>
          <a:ln w="6350">
            <a:solidFill>
              <a:srgbClr val="C0C0C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71" name="Line 27">
            <a:extLst>
              <a:ext uri="{FF2B5EF4-FFF2-40B4-BE49-F238E27FC236}">
                <a16:creationId xmlns:a16="http://schemas.microsoft.com/office/drawing/2014/main" id="{D3BFADDF-A220-4602-A5EA-44D77A330311}"/>
              </a:ext>
            </a:extLst>
          </p:cNvPr>
          <p:cNvSpPr>
            <a:spLocks noChangeShapeType="1"/>
          </p:cNvSpPr>
          <p:nvPr/>
        </p:nvSpPr>
        <p:spPr bwMode="auto">
          <a:xfrm flipH="1">
            <a:off x="5915024" y="2102034"/>
            <a:ext cx="55843" cy="4668745"/>
          </a:xfrm>
          <a:prstGeom prst="line">
            <a:avLst/>
          </a:prstGeom>
          <a:noFill/>
          <a:ln w="6350">
            <a:solidFill>
              <a:srgbClr val="C0C0C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72" name="Line 28">
            <a:extLst>
              <a:ext uri="{FF2B5EF4-FFF2-40B4-BE49-F238E27FC236}">
                <a16:creationId xmlns:a16="http://schemas.microsoft.com/office/drawing/2014/main" id="{EDE21787-08BD-43E0-A4DE-CBD8BCCD0B24}"/>
              </a:ext>
            </a:extLst>
          </p:cNvPr>
          <p:cNvSpPr>
            <a:spLocks noChangeShapeType="1"/>
          </p:cNvSpPr>
          <p:nvPr/>
        </p:nvSpPr>
        <p:spPr bwMode="auto">
          <a:xfrm>
            <a:off x="6482041" y="2102033"/>
            <a:ext cx="26620" cy="4661838"/>
          </a:xfrm>
          <a:prstGeom prst="line">
            <a:avLst/>
          </a:prstGeom>
          <a:noFill/>
          <a:ln w="6350">
            <a:solidFill>
              <a:srgbClr val="C0C0C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73" name="Line 29">
            <a:extLst>
              <a:ext uri="{FF2B5EF4-FFF2-40B4-BE49-F238E27FC236}">
                <a16:creationId xmlns:a16="http://schemas.microsoft.com/office/drawing/2014/main" id="{A9DBD3B0-4F7D-4013-B353-559A31C7AD46}"/>
              </a:ext>
            </a:extLst>
          </p:cNvPr>
          <p:cNvSpPr>
            <a:spLocks noChangeShapeType="1"/>
          </p:cNvSpPr>
          <p:nvPr/>
        </p:nvSpPr>
        <p:spPr bwMode="auto">
          <a:xfrm>
            <a:off x="6975475" y="2102033"/>
            <a:ext cx="6351" cy="4668740"/>
          </a:xfrm>
          <a:prstGeom prst="line">
            <a:avLst/>
          </a:prstGeom>
          <a:noFill/>
          <a:ln w="6350">
            <a:solidFill>
              <a:srgbClr val="C0C0C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74" name="Line 30">
            <a:extLst>
              <a:ext uri="{FF2B5EF4-FFF2-40B4-BE49-F238E27FC236}">
                <a16:creationId xmlns:a16="http://schemas.microsoft.com/office/drawing/2014/main" id="{9C3529BB-1FE5-4610-B327-3796407E7985}"/>
              </a:ext>
            </a:extLst>
          </p:cNvPr>
          <p:cNvSpPr>
            <a:spLocks noChangeShapeType="1"/>
          </p:cNvSpPr>
          <p:nvPr/>
        </p:nvSpPr>
        <p:spPr bwMode="auto">
          <a:xfrm flipH="1">
            <a:off x="7502524" y="2091013"/>
            <a:ext cx="1" cy="4668740"/>
          </a:xfrm>
          <a:prstGeom prst="line">
            <a:avLst/>
          </a:prstGeom>
          <a:noFill/>
          <a:ln w="6350">
            <a:solidFill>
              <a:srgbClr val="C0C0C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75" name="Line 31">
            <a:extLst>
              <a:ext uri="{FF2B5EF4-FFF2-40B4-BE49-F238E27FC236}">
                <a16:creationId xmlns:a16="http://schemas.microsoft.com/office/drawing/2014/main" id="{9FF126A1-68BE-42F3-9954-D7550E9D5FA7}"/>
              </a:ext>
            </a:extLst>
          </p:cNvPr>
          <p:cNvSpPr>
            <a:spLocks noChangeShapeType="1"/>
          </p:cNvSpPr>
          <p:nvPr/>
        </p:nvSpPr>
        <p:spPr bwMode="auto">
          <a:xfrm>
            <a:off x="8039101" y="2091010"/>
            <a:ext cx="22225" cy="4668740"/>
          </a:xfrm>
          <a:prstGeom prst="line">
            <a:avLst/>
          </a:prstGeom>
          <a:noFill/>
          <a:ln w="6350">
            <a:solidFill>
              <a:srgbClr val="C0C0C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76" name="Line 32">
            <a:extLst>
              <a:ext uri="{FF2B5EF4-FFF2-40B4-BE49-F238E27FC236}">
                <a16:creationId xmlns:a16="http://schemas.microsoft.com/office/drawing/2014/main" id="{CDF526BE-B639-444E-8DA5-7971F0978B05}"/>
              </a:ext>
            </a:extLst>
          </p:cNvPr>
          <p:cNvSpPr>
            <a:spLocks noChangeShapeType="1"/>
          </p:cNvSpPr>
          <p:nvPr/>
        </p:nvSpPr>
        <p:spPr bwMode="auto">
          <a:xfrm flipH="1">
            <a:off x="8587065" y="2091010"/>
            <a:ext cx="6350" cy="4690790"/>
          </a:xfrm>
          <a:prstGeom prst="line">
            <a:avLst/>
          </a:prstGeom>
          <a:noFill/>
          <a:ln w="6350">
            <a:solidFill>
              <a:srgbClr val="C0C0C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77" name="Line 33">
            <a:extLst>
              <a:ext uri="{FF2B5EF4-FFF2-40B4-BE49-F238E27FC236}">
                <a16:creationId xmlns:a16="http://schemas.microsoft.com/office/drawing/2014/main" id="{658012CF-698C-4AAB-9CC8-3E9C0EB1D74C}"/>
              </a:ext>
            </a:extLst>
          </p:cNvPr>
          <p:cNvSpPr>
            <a:spLocks noChangeShapeType="1"/>
          </p:cNvSpPr>
          <p:nvPr/>
        </p:nvSpPr>
        <p:spPr bwMode="auto">
          <a:xfrm>
            <a:off x="9100859" y="2102034"/>
            <a:ext cx="19603" cy="4657717"/>
          </a:xfrm>
          <a:prstGeom prst="line">
            <a:avLst/>
          </a:prstGeom>
          <a:noFill/>
          <a:ln w="6350">
            <a:solidFill>
              <a:srgbClr val="C0C0C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78" name="Line 34">
            <a:extLst>
              <a:ext uri="{FF2B5EF4-FFF2-40B4-BE49-F238E27FC236}">
                <a16:creationId xmlns:a16="http://schemas.microsoft.com/office/drawing/2014/main" id="{65B5B503-1C5B-4636-BB12-05FA84E914C4}"/>
              </a:ext>
            </a:extLst>
          </p:cNvPr>
          <p:cNvSpPr>
            <a:spLocks noChangeShapeType="1"/>
          </p:cNvSpPr>
          <p:nvPr/>
        </p:nvSpPr>
        <p:spPr bwMode="auto">
          <a:xfrm>
            <a:off x="9637435" y="2113060"/>
            <a:ext cx="29131" cy="4635672"/>
          </a:xfrm>
          <a:prstGeom prst="line">
            <a:avLst/>
          </a:prstGeom>
          <a:noFill/>
          <a:ln w="6350">
            <a:solidFill>
              <a:srgbClr val="C0C0C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04" name="Rectangle 60">
            <a:extLst>
              <a:ext uri="{FF2B5EF4-FFF2-40B4-BE49-F238E27FC236}">
                <a16:creationId xmlns:a16="http://schemas.microsoft.com/office/drawing/2014/main" id="{3A0B341C-3EA2-4C71-B21B-847FB908A257}"/>
              </a:ext>
            </a:extLst>
          </p:cNvPr>
          <p:cNvSpPr>
            <a:spLocks noChangeArrowheads="1"/>
          </p:cNvSpPr>
          <p:nvPr/>
        </p:nvSpPr>
        <p:spPr bwMode="auto">
          <a:xfrm>
            <a:off x="3248025" y="1447800"/>
            <a:ext cx="6921500" cy="5300932"/>
          </a:xfrm>
          <a:prstGeom prst="rect">
            <a:avLst/>
          </a:prstGeom>
          <a:noFill/>
          <a:ln w="19050">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5" name="AutoShape 61">
            <a:extLst>
              <a:ext uri="{FF2B5EF4-FFF2-40B4-BE49-F238E27FC236}">
                <a16:creationId xmlns:a16="http://schemas.microsoft.com/office/drawing/2014/main" id="{A60E9118-700C-4148-99D9-0570448205B8}"/>
              </a:ext>
            </a:extLst>
          </p:cNvPr>
          <p:cNvSpPr>
            <a:spLocks noChangeArrowheads="1"/>
          </p:cNvSpPr>
          <p:nvPr/>
        </p:nvSpPr>
        <p:spPr bwMode="auto">
          <a:xfrm>
            <a:off x="3358738" y="3995824"/>
            <a:ext cx="215900" cy="215900"/>
          </a:xfrm>
          <a:prstGeom prst="diamond">
            <a:avLst/>
          </a:prstGeom>
          <a:solidFill>
            <a:srgbClr val="BDE2B4"/>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6" name="AutoShape 62">
            <a:extLst>
              <a:ext uri="{FF2B5EF4-FFF2-40B4-BE49-F238E27FC236}">
                <a16:creationId xmlns:a16="http://schemas.microsoft.com/office/drawing/2014/main" id="{E7F6A9B3-8541-430E-AE3F-AE431BF60DB9}"/>
              </a:ext>
            </a:extLst>
          </p:cNvPr>
          <p:cNvSpPr>
            <a:spLocks noChangeArrowheads="1"/>
          </p:cNvSpPr>
          <p:nvPr/>
        </p:nvSpPr>
        <p:spPr bwMode="auto">
          <a:xfrm>
            <a:off x="5475331" y="5555690"/>
            <a:ext cx="215900" cy="215900"/>
          </a:xfrm>
          <a:prstGeom prst="diamond">
            <a:avLst/>
          </a:prstGeom>
          <a:solidFill>
            <a:srgbClr val="BDE2B4"/>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7" name="AutoShape 63">
            <a:extLst>
              <a:ext uri="{FF2B5EF4-FFF2-40B4-BE49-F238E27FC236}">
                <a16:creationId xmlns:a16="http://schemas.microsoft.com/office/drawing/2014/main" id="{9976633B-79F1-4981-9DE4-5FD33E234F04}"/>
              </a:ext>
            </a:extLst>
          </p:cNvPr>
          <p:cNvSpPr>
            <a:spLocks noChangeArrowheads="1"/>
          </p:cNvSpPr>
          <p:nvPr/>
        </p:nvSpPr>
        <p:spPr bwMode="auto">
          <a:xfrm>
            <a:off x="9457297" y="6064250"/>
            <a:ext cx="215900" cy="215900"/>
          </a:xfrm>
          <a:prstGeom prst="diamond">
            <a:avLst/>
          </a:prstGeom>
          <a:solidFill>
            <a:srgbClr val="BDE2B4"/>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218" name="AutoShape 74">
            <a:extLst>
              <a:ext uri="{FF2B5EF4-FFF2-40B4-BE49-F238E27FC236}">
                <a16:creationId xmlns:a16="http://schemas.microsoft.com/office/drawing/2014/main" id="{B87BF04D-13B4-424C-86E3-A87BEB0D118C}"/>
              </a:ext>
            </a:extLst>
          </p:cNvPr>
          <p:cNvCxnSpPr>
            <a:cxnSpLocks noChangeShapeType="1"/>
          </p:cNvCxnSpPr>
          <p:nvPr/>
        </p:nvCxnSpPr>
        <p:spPr bwMode="auto">
          <a:xfrm>
            <a:off x="3265767" y="2590800"/>
            <a:ext cx="2033282" cy="0"/>
          </a:xfrm>
          <a:prstGeom prst="straightConnector1">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19" name="AutoShape 75">
            <a:extLst>
              <a:ext uri="{FF2B5EF4-FFF2-40B4-BE49-F238E27FC236}">
                <a16:creationId xmlns:a16="http://schemas.microsoft.com/office/drawing/2014/main" id="{41B1AF19-CF3B-4C37-B093-3B9359819FD7}"/>
              </a:ext>
            </a:extLst>
          </p:cNvPr>
          <p:cNvCxnSpPr>
            <a:cxnSpLocks noChangeShapeType="1"/>
          </p:cNvCxnSpPr>
          <p:nvPr/>
        </p:nvCxnSpPr>
        <p:spPr bwMode="auto">
          <a:xfrm flipV="1">
            <a:off x="3265768" y="3067144"/>
            <a:ext cx="1712633" cy="2288"/>
          </a:xfrm>
          <a:prstGeom prst="straightConnector1">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50" name="Rectangle 6">
            <a:extLst>
              <a:ext uri="{FF2B5EF4-FFF2-40B4-BE49-F238E27FC236}">
                <a16:creationId xmlns:a16="http://schemas.microsoft.com/office/drawing/2014/main" id="{349F1334-BDF6-415A-8CEA-663A6BE95391}"/>
              </a:ext>
            </a:extLst>
          </p:cNvPr>
          <p:cNvSpPr>
            <a:spLocks noChangeArrowheads="1"/>
          </p:cNvSpPr>
          <p:nvPr/>
        </p:nvSpPr>
        <p:spPr bwMode="auto">
          <a:xfrm>
            <a:off x="3227329" y="1075204"/>
            <a:ext cx="6956762" cy="533400"/>
          </a:xfrm>
          <a:prstGeom prst="rect">
            <a:avLst/>
          </a:prstGeom>
          <a:solidFill>
            <a:srgbClr val="BDE2B4"/>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a:r>
              <a:rPr lang="en-US" altLang="en-US" sz="2000" dirty="0">
                <a:latin typeface="Verdana" panose="020B0604030504040204" pitchFamily="34" charset="0"/>
              </a:rPr>
              <a:t>Percentage of Readership</a:t>
            </a:r>
          </a:p>
        </p:txBody>
      </p:sp>
      <p:sp>
        <p:nvSpPr>
          <p:cNvPr id="6166" name="Line 22">
            <a:extLst>
              <a:ext uri="{FF2B5EF4-FFF2-40B4-BE49-F238E27FC236}">
                <a16:creationId xmlns:a16="http://schemas.microsoft.com/office/drawing/2014/main" id="{D489D8E9-151A-4842-B93C-A50547CBD694}"/>
              </a:ext>
            </a:extLst>
          </p:cNvPr>
          <p:cNvSpPr>
            <a:spLocks noChangeShapeType="1"/>
          </p:cNvSpPr>
          <p:nvPr/>
        </p:nvSpPr>
        <p:spPr bwMode="auto">
          <a:xfrm>
            <a:off x="3235325" y="2124076"/>
            <a:ext cx="6934200" cy="0"/>
          </a:xfrm>
          <a:prstGeom prst="line">
            <a:avLst/>
          </a:prstGeom>
          <a:noFill/>
          <a:ln w="254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 name="AutoShape 61">
            <a:extLst>
              <a:ext uri="{FF2B5EF4-FFF2-40B4-BE49-F238E27FC236}">
                <a16:creationId xmlns:a16="http://schemas.microsoft.com/office/drawing/2014/main" id="{2B89C020-B186-41AB-B0BD-11EDA346E871}"/>
              </a:ext>
            </a:extLst>
          </p:cNvPr>
          <p:cNvSpPr>
            <a:spLocks noChangeArrowheads="1"/>
          </p:cNvSpPr>
          <p:nvPr/>
        </p:nvSpPr>
        <p:spPr bwMode="auto">
          <a:xfrm>
            <a:off x="4163920" y="4561822"/>
            <a:ext cx="215900" cy="215900"/>
          </a:xfrm>
          <a:prstGeom prst="diamond">
            <a:avLst/>
          </a:prstGeom>
          <a:solidFill>
            <a:srgbClr val="BDE2B4"/>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50" name="AutoShape 74">
            <a:extLst>
              <a:ext uri="{FF2B5EF4-FFF2-40B4-BE49-F238E27FC236}">
                <a16:creationId xmlns:a16="http://schemas.microsoft.com/office/drawing/2014/main" id="{40F29E79-214F-4AC3-8D86-8101646AABB6}"/>
              </a:ext>
            </a:extLst>
          </p:cNvPr>
          <p:cNvCxnSpPr>
            <a:cxnSpLocks noChangeShapeType="1"/>
          </p:cNvCxnSpPr>
          <p:nvPr/>
        </p:nvCxnSpPr>
        <p:spPr bwMode="auto">
          <a:xfrm>
            <a:off x="3248025" y="3609416"/>
            <a:ext cx="2306100" cy="27445"/>
          </a:xfrm>
          <a:prstGeom prst="straightConnector1">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AutoShape 74">
            <a:extLst>
              <a:ext uri="{FF2B5EF4-FFF2-40B4-BE49-F238E27FC236}">
                <a16:creationId xmlns:a16="http://schemas.microsoft.com/office/drawing/2014/main" id="{EF1CBFF6-CFD6-45B3-A92A-97885C6990D4}"/>
              </a:ext>
            </a:extLst>
          </p:cNvPr>
          <p:cNvCxnSpPr>
            <a:cxnSpLocks noChangeShapeType="1"/>
          </p:cNvCxnSpPr>
          <p:nvPr/>
        </p:nvCxnSpPr>
        <p:spPr bwMode="auto">
          <a:xfrm flipV="1">
            <a:off x="3222821" y="4092568"/>
            <a:ext cx="163233" cy="11206"/>
          </a:xfrm>
          <a:prstGeom prst="straightConnector1">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AutoShape 74">
            <a:extLst>
              <a:ext uri="{FF2B5EF4-FFF2-40B4-BE49-F238E27FC236}">
                <a16:creationId xmlns:a16="http://schemas.microsoft.com/office/drawing/2014/main" id="{5686C893-10E5-4E66-A32E-C8C097C2CE57}"/>
              </a:ext>
            </a:extLst>
          </p:cNvPr>
          <p:cNvCxnSpPr>
            <a:cxnSpLocks noChangeShapeType="1"/>
          </p:cNvCxnSpPr>
          <p:nvPr/>
        </p:nvCxnSpPr>
        <p:spPr bwMode="auto">
          <a:xfrm>
            <a:off x="3235326" y="4648200"/>
            <a:ext cx="941667" cy="0"/>
          </a:xfrm>
          <a:prstGeom prst="straightConnector1">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6" name="AutoShape 61">
            <a:extLst>
              <a:ext uri="{FF2B5EF4-FFF2-40B4-BE49-F238E27FC236}">
                <a16:creationId xmlns:a16="http://schemas.microsoft.com/office/drawing/2014/main" id="{A3225CFB-8D9E-4FF4-905C-903AFA43931A}"/>
              </a:ext>
            </a:extLst>
          </p:cNvPr>
          <p:cNvSpPr>
            <a:spLocks noChangeArrowheads="1"/>
          </p:cNvSpPr>
          <p:nvPr/>
        </p:nvSpPr>
        <p:spPr bwMode="auto">
          <a:xfrm>
            <a:off x="5555595" y="5074444"/>
            <a:ext cx="215900" cy="215900"/>
          </a:xfrm>
          <a:prstGeom prst="diamond">
            <a:avLst/>
          </a:prstGeom>
          <a:solidFill>
            <a:srgbClr val="BDE2B4"/>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57" name="AutoShape 74">
            <a:extLst>
              <a:ext uri="{FF2B5EF4-FFF2-40B4-BE49-F238E27FC236}">
                <a16:creationId xmlns:a16="http://schemas.microsoft.com/office/drawing/2014/main" id="{DFEE6983-E401-4CA5-9AB8-DC0BFC501FF1}"/>
              </a:ext>
            </a:extLst>
          </p:cNvPr>
          <p:cNvCxnSpPr>
            <a:cxnSpLocks noChangeShapeType="1"/>
          </p:cNvCxnSpPr>
          <p:nvPr/>
        </p:nvCxnSpPr>
        <p:spPr bwMode="auto">
          <a:xfrm>
            <a:off x="3228601" y="5187296"/>
            <a:ext cx="2354680" cy="0"/>
          </a:xfrm>
          <a:prstGeom prst="straightConnector1">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AutoShape 74">
            <a:extLst>
              <a:ext uri="{FF2B5EF4-FFF2-40B4-BE49-F238E27FC236}">
                <a16:creationId xmlns:a16="http://schemas.microsoft.com/office/drawing/2014/main" id="{EEF3A787-03DF-4583-81A8-637B2AC04CB7}"/>
              </a:ext>
            </a:extLst>
          </p:cNvPr>
          <p:cNvCxnSpPr>
            <a:cxnSpLocks noChangeShapeType="1"/>
            <a:endCxn id="6206" idx="1"/>
          </p:cNvCxnSpPr>
          <p:nvPr/>
        </p:nvCxnSpPr>
        <p:spPr bwMode="auto">
          <a:xfrm>
            <a:off x="3235325" y="5663640"/>
            <a:ext cx="2240007" cy="0"/>
          </a:xfrm>
          <a:prstGeom prst="straightConnector1">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AutoShape 74">
            <a:extLst>
              <a:ext uri="{FF2B5EF4-FFF2-40B4-BE49-F238E27FC236}">
                <a16:creationId xmlns:a16="http://schemas.microsoft.com/office/drawing/2014/main" id="{41CBC773-7C0E-437E-B81F-8B4459C224BA}"/>
              </a:ext>
            </a:extLst>
          </p:cNvPr>
          <p:cNvCxnSpPr>
            <a:cxnSpLocks noChangeShapeType="1"/>
          </p:cNvCxnSpPr>
          <p:nvPr/>
        </p:nvCxnSpPr>
        <p:spPr bwMode="auto">
          <a:xfrm>
            <a:off x="3224123" y="6181165"/>
            <a:ext cx="6261101" cy="0"/>
          </a:xfrm>
          <a:prstGeom prst="straightConnector1">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 name="AutoShape 66">
            <a:extLst>
              <a:ext uri="{FF2B5EF4-FFF2-40B4-BE49-F238E27FC236}">
                <a16:creationId xmlns:a16="http://schemas.microsoft.com/office/drawing/2014/main" id="{55B2806F-329F-4635-B1E1-CFA310ACB448}"/>
              </a:ext>
            </a:extLst>
          </p:cNvPr>
          <p:cNvSpPr>
            <a:spLocks noChangeArrowheads="1"/>
          </p:cNvSpPr>
          <p:nvPr/>
        </p:nvSpPr>
        <p:spPr bwMode="auto">
          <a:xfrm>
            <a:off x="5548587" y="3515027"/>
            <a:ext cx="215900" cy="215900"/>
          </a:xfrm>
          <a:prstGeom prst="diamond">
            <a:avLst/>
          </a:prstGeom>
          <a:solidFill>
            <a:srgbClr val="BDE2B4"/>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 name="AutoShape 65">
            <a:extLst>
              <a:ext uri="{FF2B5EF4-FFF2-40B4-BE49-F238E27FC236}">
                <a16:creationId xmlns:a16="http://schemas.microsoft.com/office/drawing/2014/main" id="{795D94F7-7E7B-4B5E-9213-6EAAAAA5C6FC}"/>
              </a:ext>
            </a:extLst>
          </p:cNvPr>
          <p:cNvSpPr>
            <a:spLocks noChangeArrowheads="1"/>
          </p:cNvSpPr>
          <p:nvPr/>
        </p:nvSpPr>
        <p:spPr bwMode="auto">
          <a:xfrm>
            <a:off x="4990633" y="2970666"/>
            <a:ext cx="215900" cy="215900"/>
          </a:xfrm>
          <a:prstGeom prst="diamond">
            <a:avLst/>
          </a:prstGeom>
          <a:solidFill>
            <a:srgbClr val="BDE2B4"/>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4" name="AutoShape 61">
            <a:extLst>
              <a:ext uri="{FF2B5EF4-FFF2-40B4-BE49-F238E27FC236}">
                <a16:creationId xmlns:a16="http://schemas.microsoft.com/office/drawing/2014/main" id="{1713885F-4826-4388-93C3-1C3040EAE4CC}"/>
              </a:ext>
            </a:extLst>
          </p:cNvPr>
          <p:cNvSpPr>
            <a:spLocks noChangeArrowheads="1"/>
          </p:cNvSpPr>
          <p:nvPr/>
        </p:nvSpPr>
        <p:spPr bwMode="auto">
          <a:xfrm>
            <a:off x="5253700" y="2482850"/>
            <a:ext cx="215900" cy="215900"/>
          </a:xfrm>
          <a:prstGeom prst="diamond">
            <a:avLst/>
          </a:prstGeom>
          <a:solidFill>
            <a:srgbClr val="BDE2B4"/>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800" advTm="0">
        <p:circle/>
      </p:transition>
    </mc:Choice>
    <mc:Fallback xmlns="">
      <p:transition spd="slow">
        <p:circl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AFD7C-F133-4CA1-AD43-7E557736124E}"/>
              </a:ext>
            </a:extLst>
          </p:cNvPr>
          <p:cNvSpPr>
            <a:spLocks noGrp="1"/>
          </p:cNvSpPr>
          <p:nvPr>
            <p:ph type="title"/>
          </p:nvPr>
        </p:nvSpPr>
        <p:spPr>
          <a:xfrm>
            <a:off x="1815307" y="531812"/>
            <a:ext cx="8561387" cy="457200"/>
          </a:xfrm>
          <a:noFill/>
        </p:spPr>
        <p:txBody>
          <a:bodyPr/>
          <a:lstStyle/>
          <a:p>
            <a:r>
              <a:rPr lang="en-US" sz="2000" b="1" dirty="0"/>
              <a:t>Technology as Vehicle to Improved Communication</a:t>
            </a:r>
          </a:p>
        </p:txBody>
      </p:sp>
      <p:sp>
        <p:nvSpPr>
          <p:cNvPr id="3" name="Content Placeholder 2">
            <a:extLst>
              <a:ext uri="{FF2B5EF4-FFF2-40B4-BE49-F238E27FC236}">
                <a16:creationId xmlns:a16="http://schemas.microsoft.com/office/drawing/2014/main" id="{E1351B18-CB79-4FE3-B0F2-7C06347B8A9B}"/>
              </a:ext>
            </a:extLst>
          </p:cNvPr>
          <p:cNvSpPr>
            <a:spLocks noGrp="1"/>
          </p:cNvSpPr>
          <p:nvPr>
            <p:ph idx="1"/>
          </p:nvPr>
        </p:nvSpPr>
        <p:spPr>
          <a:xfrm>
            <a:off x="1134438" y="1397000"/>
            <a:ext cx="3867150" cy="4267200"/>
          </a:xfrm>
        </p:spPr>
        <p:txBody>
          <a:bodyPr/>
          <a:lstStyle/>
          <a:p>
            <a:r>
              <a:rPr lang="en-US" dirty="0"/>
              <a:t>Website – News, events, resources, messaging, grade reporting, transcripts, Smart Tuition, Alive Cafeteria</a:t>
            </a:r>
          </a:p>
          <a:p>
            <a:r>
              <a:rPr lang="en-US" dirty="0"/>
              <a:t>Online Forms</a:t>
            </a:r>
          </a:p>
          <a:p>
            <a:r>
              <a:rPr lang="en-US" dirty="0"/>
              <a:t>Online Event Ticket Sales</a:t>
            </a:r>
          </a:p>
        </p:txBody>
      </p:sp>
      <p:graphicFrame>
        <p:nvGraphicFramePr>
          <p:cNvPr id="9" name="Chart 8">
            <a:extLst>
              <a:ext uri="{FF2B5EF4-FFF2-40B4-BE49-F238E27FC236}">
                <a16:creationId xmlns:a16="http://schemas.microsoft.com/office/drawing/2014/main" id="{16B61413-6DD2-4B13-B37B-9B00F77A3D06}"/>
              </a:ext>
            </a:extLst>
          </p:cNvPr>
          <p:cNvGraphicFramePr/>
          <p:nvPr/>
        </p:nvGraphicFramePr>
        <p:xfrm>
          <a:off x="6477000" y="1397000"/>
          <a:ext cx="32766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692568CC-D575-4757-9622-E0CF00BD6768}"/>
              </a:ext>
            </a:extLst>
          </p:cNvPr>
          <p:cNvSpPr txBox="1"/>
          <p:nvPr/>
        </p:nvSpPr>
        <p:spPr>
          <a:xfrm>
            <a:off x="1371600" y="531812"/>
            <a:ext cx="11685181" cy="523220"/>
          </a:xfrm>
          <a:prstGeom prst="rect">
            <a:avLst/>
          </a:prstGeom>
          <a:noFill/>
        </p:spPr>
        <p:txBody>
          <a:bodyPr wrap="square" rtlCol="0">
            <a:spAutoFit/>
          </a:bodyPr>
          <a:lstStyle/>
          <a:p>
            <a:r>
              <a:rPr lang="en-US" sz="2800" b="1" dirty="0">
                <a:solidFill>
                  <a:schemeClr val="tx1"/>
                </a:solidFill>
              </a:rPr>
              <a:t>Technology as the Vehicle to Improved Communication</a:t>
            </a:r>
            <a:endParaRPr lang="en-US" sz="2800" dirty="0"/>
          </a:p>
        </p:txBody>
      </p:sp>
    </p:spTree>
    <p:extLst>
      <p:ext uri="{BB962C8B-B14F-4D97-AF65-F5344CB8AC3E}">
        <p14:creationId xmlns:p14="http://schemas.microsoft.com/office/powerpoint/2010/main" val="1233010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0CDDB-14FB-48A6-A2CF-A8C7209AB0E0}"/>
              </a:ext>
            </a:extLst>
          </p:cNvPr>
          <p:cNvSpPr>
            <a:spLocks noGrp="1"/>
          </p:cNvSpPr>
          <p:nvPr>
            <p:ph type="title"/>
          </p:nvPr>
        </p:nvSpPr>
        <p:spPr/>
        <p:txBody>
          <a:bodyPr/>
          <a:lstStyle/>
          <a:p>
            <a:r>
              <a:rPr lang="en-US" sz="2400" dirty="0"/>
              <a:t>An increase of 40% in Facebook Followers</a:t>
            </a:r>
            <a:br>
              <a:rPr lang="en-US" sz="2400" dirty="0"/>
            </a:br>
            <a:br>
              <a:rPr lang="en-US" sz="2400" dirty="0"/>
            </a:br>
            <a:r>
              <a:rPr lang="en-US" sz="2400" dirty="0"/>
              <a:t>An increase of 41% in Instagram Followers</a:t>
            </a:r>
            <a:br>
              <a:rPr lang="en-US" sz="1600" dirty="0"/>
            </a:br>
            <a:endParaRPr lang="en-US" sz="2000" dirty="0">
              <a:solidFill>
                <a:schemeClr val="tx1"/>
              </a:solidFill>
            </a:endParaRPr>
          </a:p>
        </p:txBody>
      </p:sp>
      <p:graphicFrame>
        <p:nvGraphicFramePr>
          <p:cNvPr id="6" name="Content Placeholder 5">
            <a:extLst>
              <a:ext uri="{FF2B5EF4-FFF2-40B4-BE49-F238E27FC236}">
                <a16:creationId xmlns:a16="http://schemas.microsoft.com/office/drawing/2014/main" id="{9994A831-3CEC-4668-8006-4E9E0C0F87C9}"/>
              </a:ext>
            </a:extLst>
          </p:cNvPr>
          <p:cNvGraphicFramePr>
            <a:graphicFrameLocks noGrp="1"/>
          </p:cNvGraphicFramePr>
          <p:nvPr>
            <p:ph idx="1"/>
            <p:extLst>
              <p:ext uri="{D42A27DB-BD31-4B8C-83A1-F6EECF244321}">
                <p14:modId xmlns:p14="http://schemas.microsoft.com/office/powerpoint/2010/main" val="2124661689"/>
              </p:ext>
            </p:extLst>
          </p:nvPr>
        </p:nvGraphicFramePr>
        <p:xfrm>
          <a:off x="4396939" y="1470373"/>
          <a:ext cx="6838950" cy="41227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801129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706"/>
        <p:cNvGrpSpPr/>
        <p:nvPr/>
      </p:nvGrpSpPr>
      <p:grpSpPr>
        <a:xfrm>
          <a:off x="0" y="0"/>
          <a:ext cx="0" cy="0"/>
          <a:chOff x="0" y="0"/>
          <a:chExt cx="0" cy="0"/>
        </a:xfrm>
      </p:grpSpPr>
      <p:sp>
        <p:nvSpPr>
          <p:cNvPr id="707" name="Google Shape;707;p53"/>
          <p:cNvSpPr txBox="1">
            <a:spLocks noGrp="1"/>
          </p:cNvSpPr>
          <p:nvPr>
            <p:ph type="title"/>
          </p:nvPr>
        </p:nvSpPr>
        <p:spPr>
          <a:xfrm>
            <a:off x="3429000" y="1219200"/>
            <a:ext cx="8382000" cy="325526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33473C"/>
              </a:buClr>
              <a:buSzPts val="4000"/>
              <a:buFont typeface="Georgia"/>
              <a:buNone/>
            </a:pPr>
            <a:r>
              <a:rPr lang="en-US" sz="4000" b="1"/>
              <a:t>Parent Volunteers and Parent Participation Rates</a:t>
            </a:r>
            <a:endParaRPr/>
          </a:p>
        </p:txBody>
      </p:sp>
      <p:sp>
        <p:nvSpPr>
          <p:cNvPr id="708" name="Google Shape;708;p53"/>
          <p:cNvSpPr txBox="1">
            <a:spLocks noGrp="1"/>
          </p:cNvSpPr>
          <p:nvPr>
            <p:ph type="body" idx="1"/>
          </p:nvPr>
        </p:nvSpPr>
        <p:spPr>
          <a:xfrm>
            <a:off x="3505200" y="4474464"/>
            <a:ext cx="7315200" cy="9144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2200"/>
              <a:buNone/>
            </a:pPr>
            <a:r>
              <a:rPr lang="en-US"/>
              <a:t>Measures of Progress</a:t>
            </a:r>
            <a:endParaRPr/>
          </a:p>
          <a:p>
            <a:pPr marL="0" lvl="0" indent="0" algn="l" rtl="0">
              <a:lnSpc>
                <a:spcPct val="90000"/>
              </a:lnSpc>
              <a:spcBef>
                <a:spcPts val="1200"/>
              </a:spcBef>
              <a:spcAft>
                <a:spcPts val="0"/>
              </a:spcAft>
              <a:buSzPts val="2200"/>
              <a:buNone/>
            </a:pPr>
            <a:endParaRP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712"/>
        <p:cNvGrpSpPr/>
        <p:nvPr/>
      </p:nvGrpSpPr>
      <p:grpSpPr>
        <a:xfrm>
          <a:off x="0" y="0"/>
          <a:ext cx="0" cy="0"/>
          <a:chOff x="0" y="0"/>
          <a:chExt cx="0" cy="0"/>
        </a:xfrm>
      </p:grpSpPr>
      <p:sp>
        <p:nvSpPr>
          <p:cNvPr id="713" name="Google Shape;713;p54"/>
          <p:cNvSpPr txBox="1">
            <a:spLocks noGrp="1"/>
          </p:cNvSpPr>
          <p:nvPr>
            <p:ph type="title"/>
          </p:nvPr>
        </p:nvSpPr>
        <p:spPr>
          <a:xfrm>
            <a:off x="228600" y="1798967"/>
            <a:ext cx="2947482" cy="37934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FFFFFF"/>
              </a:buClr>
              <a:buSzPts val="3200"/>
              <a:buFont typeface="Arial"/>
              <a:buNone/>
            </a:pPr>
            <a:r>
              <a:rPr lang="en-US" sz="3200" b="1" dirty="0">
                <a:latin typeface="Arial"/>
                <a:ea typeface="Arial"/>
                <a:cs typeface="Arial"/>
                <a:sym typeface="Arial"/>
              </a:rPr>
              <a:t>Total Volunteers 2019-2020:</a:t>
            </a:r>
            <a:br>
              <a:rPr lang="en-US" sz="3200" b="1" dirty="0">
                <a:latin typeface="Arial"/>
                <a:ea typeface="Arial"/>
                <a:cs typeface="Arial"/>
                <a:sym typeface="Arial"/>
              </a:rPr>
            </a:br>
            <a:br>
              <a:rPr lang="en-US" sz="3200" b="1" dirty="0">
                <a:latin typeface="Arial"/>
                <a:ea typeface="Arial"/>
                <a:cs typeface="Arial"/>
                <a:sym typeface="Arial"/>
              </a:rPr>
            </a:br>
            <a:endParaRPr sz="3200" dirty="0">
              <a:latin typeface="Arial"/>
              <a:ea typeface="Arial"/>
              <a:cs typeface="Arial"/>
              <a:sym typeface="Arial"/>
            </a:endParaRPr>
          </a:p>
        </p:txBody>
      </p:sp>
      <p:graphicFrame>
        <p:nvGraphicFramePr>
          <p:cNvPr id="714" name="Google Shape;714;p54"/>
          <p:cNvGraphicFramePr/>
          <p:nvPr>
            <p:extLst>
              <p:ext uri="{D42A27DB-BD31-4B8C-83A1-F6EECF244321}">
                <p14:modId xmlns:p14="http://schemas.microsoft.com/office/powerpoint/2010/main" val="462192846"/>
              </p:ext>
            </p:extLst>
          </p:nvPr>
        </p:nvGraphicFramePr>
        <p:xfrm>
          <a:off x="6544638" y="863600"/>
          <a:ext cx="4428162" cy="5232400"/>
        </p:xfrm>
        <a:graphic>
          <a:graphicData uri="http://schemas.openxmlformats.org/drawingml/2006/chart">
            <c:chart xmlns:c="http://schemas.openxmlformats.org/drawingml/2006/chart" xmlns:r="http://schemas.openxmlformats.org/officeDocument/2006/relationships" r:id="rId3"/>
          </a:graphicData>
        </a:graphic>
      </p:graphicFrame>
      <p:sp>
        <p:nvSpPr>
          <p:cNvPr id="715" name="Google Shape;715;p54"/>
          <p:cNvSpPr txBox="1"/>
          <p:nvPr/>
        </p:nvSpPr>
        <p:spPr>
          <a:xfrm>
            <a:off x="3657600" y="1123837"/>
            <a:ext cx="2990088" cy="807720"/>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accent1"/>
              </a:buClr>
              <a:buSzPts val="2400"/>
              <a:buFont typeface="Noto Sans Symbols"/>
              <a:buNone/>
            </a:pPr>
            <a:r>
              <a:rPr lang="en-US" sz="2400" b="1">
                <a:solidFill>
                  <a:srgbClr val="5D5256"/>
                </a:solidFill>
                <a:latin typeface="Georgia"/>
                <a:ea typeface="Georgia"/>
                <a:cs typeface="Georgia"/>
                <a:sym typeface="Georgia"/>
              </a:rPr>
              <a:t>Volunteer Opportunities </a:t>
            </a:r>
            <a:endParaRPr/>
          </a:p>
        </p:txBody>
      </p:sp>
      <p:sp>
        <p:nvSpPr>
          <p:cNvPr id="716" name="Google Shape;716;p54"/>
          <p:cNvSpPr txBox="1"/>
          <p:nvPr/>
        </p:nvSpPr>
        <p:spPr>
          <a:xfrm>
            <a:off x="3867912" y="2438399"/>
            <a:ext cx="2779776" cy="2514601"/>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accent1"/>
              </a:buClr>
              <a:buSzPts val="2000"/>
              <a:buFont typeface="Noto Sans Symbols"/>
              <a:buNone/>
            </a:pPr>
            <a:endParaRPr sz="2000">
              <a:solidFill>
                <a:srgbClr val="5D5256"/>
              </a:solidFill>
              <a:latin typeface="Arial"/>
              <a:ea typeface="Arial"/>
              <a:cs typeface="Arial"/>
              <a:sym typeface="Arial"/>
            </a:endParaRPr>
          </a:p>
          <a:p>
            <a:pPr marL="182880" marR="0" lvl="0" indent="-182880" algn="l" rtl="0">
              <a:lnSpc>
                <a:spcPct val="90000"/>
              </a:lnSpc>
              <a:spcBef>
                <a:spcPts val="1200"/>
              </a:spcBef>
              <a:spcAft>
                <a:spcPts val="0"/>
              </a:spcAft>
              <a:buClr>
                <a:schemeClr val="accent1"/>
              </a:buClr>
              <a:buSzPts val="2200"/>
              <a:buFont typeface="Noto Sans Symbols"/>
              <a:buChar char="●"/>
            </a:pPr>
            <a:r>
              <a:rPr lang="en-US" sz="2200">
                <a:solidFill>
                  <a:srgbClr val="5D5256"/>
                </a:solidFill>
                <a:latin typeface="Arial"/>
                <a:ea typeface="Arial"/>
                <a:cs typeface="Arial"/>
                <a:sym typeface="Arial"/>
              </a:rPr>
              <a:t>Events</a:t>
            </a:r>
            <a:endParaRPr/>
          </a:p>
          <a:p>
            <a:pPr marL="182880" marR="0" lvl="0" indent="-182880" algn="l" rtl="0">
              <a:lnSpc>
                <a:spcPct val="90000"/>
              </a:lnSpc>
              <a:spcBef>
                <a:spcPts val="1200"/>
              </a:spcBef>
              <a:spcAft>
                <a:spcPts val="0"/>
              </a:spcAft>
              <a:buClr>
                <a:schemeClr val="accent1"/>
              </a:buClr>
              <a:buSzPts val="2200"/>
              <a:buFont typeface="Noto Sans Symbols"/>
              <a:buChar char="●"/>
            </a:pPr>
            <a:r>
              <a:rPr lang="en-US" sz="2200">
                <a:solidFill>
                  <a:srgbClr val="5D5256"/>
                </a:solidFill>
                <a:latin typeface="Arial"/>
                <a:ea typeface="Arial"/>
                <a:cs typeface="Arial"/>
                <a:sym typeface="Arial"/>
              </a:rPr>
              <a:t>Alumni </a:t>
            </a:r>
            <a:endParaRPr/>
          </a:p>
          <a:p>
            <a:pPr marL="182880" marR="0" lvl="0" indent="-182880" algn="l" rtl="0">
              <a:lnSpc>
                <a:spcPct val="90000"/>
              </a:lnSpc>
              <a:spcBef>
                <a:spcPts val="1200"/>
              </a:spcBef>
              <a:spcAft>
                <a:spcPts val="0"/>
              </a:spcAft>
              <a:buClr>
                <a:schemeClr val="accent1"/>
              </a:buClr>
              <a:buSzPts val="2200"/>
              <a:buFont typeface="Noto Sans Symbols"/>
              <a:buChar char="●"/>
            </a:pPr>
            <a:r>
              <a:rPr lang="en-US" sz="2200">
                <a:solidFill>
                  <a:srgbClr val="5D5256"/>
                </a:solidFill>
                <a:latin typeface="Arial"/>
                <a:ea typeface="Arial"/>
                <a:cs typeface="Arial"/>
                <a:sym typeface="Arial"/>
              </a:rPr>
              <a:t>Community Service </a:t>
            </a:r>
            <a:endParaRPr/>
          </a:p>
          <a:p>
            <a:pPr marL="182880" marR="0" lvl="0" indent="-182880" algn="l" rtl="0">
              <a:lnSpc>
                <a:spcPct val="90000"/>
              </a:lnSpc>
              <a:spcBef>
                <a:spcPts val="1200"/>
              </a:spcBef>
              <a:spcAft>
                <a:spcPts val="0"/>
              </a:spcAft>
              <a:buClr>
                <a:schemeClr val="accent1"/>
              </a:buClr>
              <a:buSzPts val="2200"/>
              <a:buFont typeface="Noto Sans Symbols"/>
              <a:buChar char="●"/>
            </a:pPr>
            <a:r>
              <a:rPr lang="en-US" sz="2200">
                <a:solidFill>
                  <a:srgbClr val="5D5256"/>
                </a:solidFill>
                <a:latin typeface="Arial"/>
                <a:ea typeface="Arial"/>
                <a:cs typeface="Arial"/>
                <a:sym typeface="Arial"/>
              </a:rPr>
              <a:t>Libraries</a:t>
            </a:r>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721"/>
        <p:cNvGrpSpPr/>
        <p:nvPr/>
      </p:nvGrpSpPr>
      <p:grpSpPr>
        <a:xfrm>
          <a:off x="0" y="0"/>
          <a:ext cx="0" cy="0"/>
          <a:chOff x="0" y="0"/>
          <a:chExt cx="0" cy="0"/>
        </a:xfrm>
      </p:grpSpPr>
      <p:sp>
        <p:nvSpPr>
          <p:cNvPr id="722" name="Google Shape;722;p55"/>
          <p:cNvSpPr txBox="1">
            <a:spLocks noGrp="1"/>
          </p:cNvSpPr>
          <p:nvPr>
            <p:ph type="title"/>
          </p:nvPr>
        </p:nvSpPr>
        <p:spPr>
          <a:xfrm>
            <a:off x="3429000" y="1219200"/>
            <a:ext cx="8382000" cy="325526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33473C"/>
              </a:buClr>
              <a:buSzPts val="4000"/>
              <a:buFont typeface="Georgia"/>
              <a:buNone/>
            </a:pPr>
            <a:br>
              <a:rPr lang="en-US" sz="4000" b="1"/>
            </a:br>
            <a:br>
              <a:rPr lang="en-US" sz="4000" b="1"/>
            </a:br>
            <a:r>
              <a:rPr lang="en-US" sz="4000" b="1"/>
              <a:t>Alumni Participation</a:t>
            </a:r>
            <a:endParaRPr sz="4000"/>
          </a:p>
        </p:txBody>
      </p:sp>
      <p:sp>
        <p:nvSpPr>
          <p:cNvPr id="723" name="Google Shape;723;p55"/>
          <p:cNvSpPr txBox="1">
            <a:spLocks noGrp="1"/>
          </p:cNvSpPr>
          <p:nvPr>
            <p:ph type="body" idx="1"/>
          </p:nvPr>
        </p:nvSpPr>
        <p:spPr>
          <a:xfrm>
            <a:off x="3505200" y="4474464"/>
            <a:ext cx="7315200" cy="9144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2200"/>
              <a:buNone/>
            </a:pPr>
            <a:r>
              <a:rPr lang="en-US"/>
              <a:t>Measures of Progress</a:t>
            </a:r>
            <a:endParaRPr/>
          </a:p>
          <a:p>
            <a:pPr marL="0" lvl="0" indent="0" algn="l" rtl="0">
              <a:lnSpc>
                <a:spcPct val="90000"/>
              </a:lnSpc>
              <a:spcBef>
                <a:spcPts val="1200"/>
              </a:spcBef>
              <a:spcAft>
                <a:spcPts val="0"/>
              </a:spcAft>
              <a:buSzPts val="2200"/>
              <a:buNone/>
            </a:pPr>
            <a:endParaRP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Shape 728"/>
        <p:cNvGrpSpPr/>
        <p:nvPr/>
      </p:nvGrpSpPr>
      <p:grpSpPr>
        <a:xfrm>
          <a:off x="0" y="0"/>
          <a:ext cx="0" cy="0"/>
          <a:chOff x="0" y="0"/>
          <a:chExt cx="0" cy="0"/>
        </a:xfrm>
      </p:grpSpPr>
      <p:sp>
        <p:nvSpPr>
          <p:cNvPr id="729" name="Google Shape;729;p56"/>
          <p:cNvSpPr txBox="1">
            <a:spLocks noGrp="1"/>
          </p:cNvSpPr>
          <p:nvPr>
            <p:ph type="body" idx="1"/>
          </p:nvPr>
        </p:nvSpPr>
        <p:spPr>
          <a:xfrm>
            <a:off x="1130157" y="868680"/>
            <a:ext cx="6212475" cy="5120640"/>
          </a:xfrm>
          <a:prstGeom prst="rect">
            <a:avLst/>
          </a:prstGeom>
          <a:noFill/>
          <a:ln>
            <a:noFill/>
          </a:ln>
        </p:spPr>
        <p:txBody>
          <a:bodyPr spcFirstLastPara="1" wrap="square" lIns="91425" tIns="45700" rIns="91425" bIns="45700" anchor="ctr" anchorCtr="0">
            <a:normAutofit/>
          </a:bodyPr>
          <a:lstStyle/>
          <a:p>
            <a:pPr lvl="0"/>
            <a:r>
              <a:rPr lang="en-US" dirty="0"/>
              <a:t>2,927 alumni registered </a:t>
            </a:r>
          </a:p>
          <a:p>
            <a:pPr lvl="0"/>
            <a:r>
              <a:rPr lang="en-US" dirty="0"/>
              <a:t>1,244  alumni residents of Puerto Rico </a:t>
            </a:r>
          </a:p>
          <a:p>
            <a:r>
              <a:rPr lang="en-US" dirty="0"/>
              <a:t>1,800 alumni on our mailing list – </a:t>
            </a:r>
          </a:p>
          <a:p>
            <a:r>
              <a:rPr lang="en-US" dirty="0"/>
              <a:t>1,519 alumni with email address on file -</a:t>
            </a:r>
          </a:p>
          <a:p>
            <a:pPr lvl="0"/>
            <a:r>
              <a:rPr lang="en-US" dirty="0"/>
              <a:t>517 parents of alumni registered -</a:t>
            </a:r>
          </a:p>
          <a:p>
            <a:r>
              <a:rPr lang="en-US" dirty="0"/>
              <a:t>8% of alumni actively involved at SJS  </a:t>
            </a:r>
          </a:p>
          <a:p>
            <a:pPr lvl="0"/>
            <a:r>
              <a:rPr lang="en-US" dirty="0"/>
              <a:t>118 number of students who are children of alumni </a:t>
            </a:r>
          </a:p>
          <a:p>
            <a:pPr lvl="0"/>
            <a:r>
              <a:rPr lang="en-US" dirty="0"/>
              <a:t>14% of students enrolled who are children of alumni </a:t>
            </a:r>
          </a:p>
          <a:p>
            <a:pPr marL="182880" lvl="0" indent="-65404" algn="l" rtl="0">
              <a:lnSpc>
                <a:spcPct val="90000"/>
              </a:lnSpc>
              <a:spcBef>
                <a:spcPts val="1200"/>
              </a:spcBef>
              <a:spcAft>
                <a:spcPts val="0"/>
              </a:spcAft>
              <a:buSzPts val="1850"/>
              <a:buNone/>
            </a:pPr>
            <a:endParaRPr sz="1850" dirty="0"/>
          </a:p>
        </p:txBody>
      </p:sp>
      <p:graphicFrame>
        <p:nvGraphicFramePr>
          <p:cNvPr id="730" name="Google Shape;730;p56"/>
          <p:cNvGraphicFramePr/>
          <p:nvPr>
            <p:extLst>
              <p:ext uri="{D42A27DB-BD31-4B8C-83A1-F6EECF244321}">
                <p14:modId xmlns:p14="http://schemas.microsoft.com/office/powerpoint/2010/main" val="3058137227"/>
              </p:ext>
            </p:extLst>
          </p:nvPr>
        </p:nvGraphicFramePr>
        <p:xfrm>
          <a:off x="7818438" y="868363"/>
          <a:ext cx="3475037" cy="5121275"/>
        </p:xfrm>
        <a:graphic>
          <a:graphicData uri="http://schemas.openxmlformats.org/drawingml/2006/chart">
            <c:chart xmlns:c="http://schemas.openxmlformats.org/drawingml/2006/chart" xmlns:r="http://schemas.openxmlformats.org/officeDocument/2006/relationships" r:id="rId3"/>
          </a:graphicData>
        </a:graphic>
      </p:graphicFrame>
      <p:sp>
        <p:nvSpPr>
          <p:cNvPr id="731" name="Google Shape;731;p56"/>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dirty="0">
                <a:solidFill>
                  <a:srgbClr val="676A55"/>
                </a:solidFill>
              </a:rPr>
              <a:t>Data Collected May 2020</a:t>
            </a:r>
            <a:endParaRPr dirty="0"/>
          </a:p>
          <a:p>
            <a:pPr marL="0" lvl="0" indent="0" algn="l" rtl="0">
              <a:spcBef>
                <a:spcPts val="0"/>
              </a:spcBef>
              <a:spcAft>
                <a:spcPts val="0"/>
              </a:spcAft>
              <a:buNone/>
            </a:pPr>
            <a:endParaRPr dirty="0">
              <a:solidFill>
                <a:srgbClr val="676A55"/>
              </a:solidFill>
            </a:endParaRPr>
          </a:p>
        </p:txBody>
      </p:sp>
      <p:sp>
        <p:nvSpPr>
          <p:cNvPr id="2" name="TextBox 1">
            <a:extLst>
              <a:ext uri="{FF2B5EF4-FFF2-40B4-BE49-F238E27FC236}">
                <a16:creationId xmlns:a16="http://schemas.microsoft.com/office/drawing/2014/main" id="{30C95029-E973-488E-892A-9A6F29411B8D}"/>
              </a:ext>
            </a:extLst>
          </p:cNvPr>
          <p:cNvSpPr txBox="1"/>
          <p:nvPr/>
        </p:nvSpPr>
        <p:spPr>
          <a:xfrm>
            <a:off x="2578813" y="606175"/>
            <a:ext cx="2281394" cy="523220"/>
          </a:xfrm>
          <a:prstGeom prst="rect">
            <a:avLst/>
          </a:prstGeom>
          <a:noFill/>
        </p:spPr>
        <p:txBody>
          <a:bodyPr wrap="none" rtlCol="0">
            <a:spAutoFit/>
          </a:bodyPr>
          <a:lstStyle/>
          <a:p>
            <a:r>
              <a:rPr lang="en-US" sz="2800" b="1" dirty="0"/>
              <a:t>Alumni Data</a:t>
            </a: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2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2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2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2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2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2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2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2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5"/>
          <p:cNvSpPr txBox="1">
            <a:spLocks noGrp="1"/>
          </p:cNvSpPr>
          <p:nvPr>
            <p:ph type="title"/>
          </p:nvPr>
        </p:nvSpPr>
        <p:spPr>
          <a:xfrm>
            <a:off x="-152400" y="609600"/>
            <a:ext cx="3886200" cy="5375147"/>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FFFFFF"/>
              </a:buClr>
              <a:buSzPts val="3200"/>
              <a:buFont typeface="Georgia"/>
              <a:buNone/>
            </a:pPr>
            <a:r>
              <a:rPr lang="en-US" sz="3200" dirty="0"/>
              <a:t>Strategic Accomplishments</a:t>
            </a:r>
            <a:br>
              <a:rPr lang="en-US" sz="3200" dirty="0"/>
            </a:br>
            <a:r>
              <a:rPr lang="en-US" sz="3200" dirty="0"/>
              <a:t>2019-202o</a:t>
            </a:r>
            <a:endParaRPr dirty="0"/>
          </a:p>
        </p:txBody>
      </p:sp>
      <p:sp>
        <p:nvSpPr>
          <p:cNvPr id="290" name="Google Shape;290;p5"/>
          <p:cNvSpPr txBox="1">
            <a:spLocks noGrp="1"/>
          </p:cNvSpPr>
          <p:nvPr>
            <p:ph type="body" idx="1"/>
          </p:nvPr>
        </p:nvSpPr>
        <p:spPr>
          <a:xfrm>
            <a:off x="3869268" y="1551398"/>
            <a:ext cx="7315200" cy="4746660"/>
          </a:xfrm>
          <a:prstGeom prst="rect">
            <a:avLst/>
          </a:prstGeom>
          <a:noFill/>
          <a:ln>
            <a:noFill/>
          </a:ln>
        </p:spPr>
        <p:txBody>
          <a:bodyPr spcFirstLastPara="1" wrap="square" lIns="91425" tIns="45700" rIns="91425" bIns="45700" anchor="ctr" anchorCtr="0">
            <a:normAutofit/>
          </a:bodyPr>
          <a:lstStyle/>
          <a:p>
            <a:pPr marL="182880" lvl="0" indent="-187960" algn="l" rtl="0">
              <a:lnSpc>
                <a:spcPct val="80000"/>
              </a:lnSpc>
              <a:spcBef>
                <a:spcPts val="0"/>
              </a:spcBef>
              <a:spcAft>
                <a:spcPts val="0"/>
              </a:spcAft>
              <a:buSzPts val="2960"/>
              <a:buChar char="●"/>
            </a:pPr>
            <a:r>
              <a:rPr lang="en-US" dirty="0"/>
              <a:t>Comprehensive Curricula Review in English Language Arts and Mathematics</a:t>
            </a:r>
          </a:p>
          <a:p>
            <a:pPr marL="0" lvl="0" indent="0" algn="l" rtl="0">
              <a:lnSpc>
                <a:spcPct val="80000"/>
              </a:lnSpc>
              <a:spcBef>
                <a:spcPts val="0"/>
              </a:spcBef>
              <a:spcAft>
                <a:spcPts val="0"/>
              </a:spcAft>
              <a:buSzPts val="2960"/>
              <a:buNone/>
            </a:pPr>
            <a:endParaRPr lang="en-US" dirty="0"/>
          </a:p>
          <a:p>
            <a:pPr marL="182880" lvl="0" indent="-187960">
              <a:lnSpc>
                <a:spcPct val="80000"/>
              </a:lnSpc>
              <a:spcBef>
                <a:spcPts val="0"/>
              </a:spcBef>
              <a:buSzPts val="2960"/>
            </a:pPr>
            <a:r>
              <a:rPr lang="en-US" dirty="0"/>
              <a:t>Strengthening the Role of Professional Learning Communities and the Role of the Department Chair</a:t>
            </a:r>
          </a:p>
          <a:p>
            <a:pPr marL="0" lvl="0" indent="0">
              <a:lnSpc>
                <a:spcPct val="80000"/>
              </a:lnSpc>
              <a:spcBef>
                <a:spcPts val="0"/>
              </a:spcBef>
              <a:buSzPts val="2960"/>
              <a:buNone/>
            </a:pPr>
            <a:endParaRPr lang="en-US" dirty="0"/>
          </a:p>
          <a:p>
            <a:pPr marL="182880" lvl="0" indent="-187960" algn="l" rtl="0">
              <a:lnSpc>
                <a:spcPct val="80000"/>
              </a:lnSpc>
              <a:spcBef>
                <a:spcPts val="0"/>
              </a:spcBef>
              <a:spcAft>
                <a:spcPts val="0"/>
              </a:spcAft>
              <a:buSzPts val="2960"/>
              <a:buChar char="●"/>
            </a:pPr>
            <a:r>
              <a:rPr lang="en-US" dirty="0"/>
              <a:t>Crisis Management, COVID-19 Pandemic</a:t>
            </a:r>
            <a:endParaRPr dirty="0"/>
          </a:p>
          <a:p>
            <a:pPr marL="182880" lvl="0" indent="-187960" algn="l" rtl="0">
              <a:lnSpc>
                <a:spcPct val="80000"/>
              </a:lnSpc>
              <a:spcBef>
                <a:spcPts val="1200"/>
              </a:spcBef>
              <a:spcAft>
                <a:spcPts val="0"/>
              </a:spcAft>
              <a:buSzPts val="2960"/>
              <a:buChar char="●"/>
            </a:pPr>
            <a:r>
              <a:rPr lang="en-US" dirty="0"/>
              <a:t>Distance Learning</a:t>
            </a:r>
          </a:p>
          <a:p>
            <a:pPr marL="182880" lvl="0" indent="-187960" algn="l" rtl="0">
              <a:lnSpc>
                <a:spcPct val="80000"/>
              </a:lnSpc>
              <a:spcBef>
                <a:spcPts val="1200"/>
              </a:spcBef>
              <a:spcAft>
                <a:spcPts val="0"/>
              </a:spcAft>
              <a:buSzPts val="2960"/>
              <a:buChar char="●"/>
            </a:pPr>
            <a:r>
              <a:rPr lang="en-US" dirty="0"/>
              <a:t>Improvements to Facilities</a:t>
            </a:r>
          </a:p>
          <a:p>
            <a:pPr marL="182880" lvl="0" indent="-187960" algn="l" rtl="0">
              <a:lnSpc>
                <a:spcPct val="80000"/>
              </a:lnSpc>
              <a:spcBef>
                <a:spcPts val="1200"/>
              </a:spcBef>
              <a:spcAft>
                <a:spcPts val="0"/>
              </a:spcAft>
              <a:buSzPts val="2960"/>
              <a:buChar char="●"/>
            </a:pPr>
            <a:r>
              <a:rPr lang="en-US" dirty="0"/>
              <a:t>Planning for Re-Opening</a:t>
            </a:r>
          </a:p>
          <a:p>
            <a:pPr marL="182880" lvl="0" indent="-187960" algn="l" rtl="0">
              <a:lnSpc>
                <a:spcPct val="80000"/>
              </a:lnSpc>
              <a:spcBef>
                <a:spcPts val="1200"/>
              </a:spcBef>
              <a:spcAft>
                <a:spcPts val="0"/>
              </a:spcAft>
              <a:buSzPts val="2960"/>
              <a:buChar char="●"/>
            </a:pPr>
            <a:r>
              <a:rPr lang="en-US" dirty="0"/>
              <a:t>Flexibility and Resilience</a:t>
            </a:r>
          </a:p>
          <a:p>
            <a:pPr marL="182880" lvl="0" indent="-187960" algn="l" rtl="0">
              <a:lnSpc>
                <a:spcPct val="80000"/>
              </a:lnSpc>
              <a:spcBef>
                <a:spcPts val="1200"/>
              </a:spcBef>
              <a:spcAft>
                <a:spcPts val="0"/>
              </a:spcAft>
              <a:buSzPts val="2960"/>
              <a:buChar char="●"/>
            </a:pPr>
            <a:r>
              <a:rPr lang="en-US" dirty="0"/>
              <a:t>Financial Stability</a:t>
            </a:r>
          </a:p>
          <a:p>
            <a:pPr marL="182880" lvl="0" indent="-187960" algn="l" rtl="0">
              <a:lnSpc>
                <a:spcPct val="80000"/>
              </a:lnSpc>
              <a:spcBef>
                <a:spcPts val="1200"/>
              </a:spcBef>
              <a:spcAft>
                <a:spcPts val="0"/>
              </a:spcAft>
              <a:buSzPts val="2960"/>
              <a:buChar char="●"/>
            </a:pPr>
            <a:r>
              <a:rPr lang="en-US" dirty="0"/>
              <a:t>Faculty Salaries</a:t>
            </a:r>
          </a:p>
          <a:p>
            <a:pPr marL="0" lvl="0" indent="0" algn="l" rtl="0">
              <a:lnSpc>
                <a:spcPct val="80000"/>
              </a:lnSpc>
              <a:spcBef>
                <a:spcPts val="1200"/>
              </a:spcBef>
              <a:spcAft>
                <a:spcPts val="0"/>
              </a:spcAft>
              <a:buSzPts val="2960"/>
              <a:buNone/>
            </a:pPr>
            <a:endParaRPr dirty="0"/>
          </a:p>
          <a:p>
            <a:pPr marL="0" lvl="0" indent="0" algn="l" rtl="0">
              <a:lnSpc>
                <a:spcPct val="80000"/>
              </a:lnSpc>
              <a:spcBef>
                <a:spcPts val="1200"/>
              </a:spcBef>
              <a:spcAft>
                <a:spcPts val="0"/>
              </a:spcAft>
              <a:buSzPts val="1850"/>
              <a:buNone/>
            </a:pPr>
            <a:endParaRPr sz="1850" dirty="0"/>
          </a:p>
          <a:p>
            <a:pPr marL="182880" lvl="0" indent="-65404" algn="l" rtl="0">
              <a:lnSpc>
                <a:spcPct val="80000"/>
              </a:lnSpc>
              <a:spcBef>
                <a:spcPts val="1200"/>
              </a:spcBef>
              <a:spcAft>
                <a:spcPts val="0"/>
              </a:spcAft>
              <a:buSzPts val="1850"/>
              <a:buNone/>
            </a:pPr>
            <a:endParaRPr sz="1850" dirty="0"/>
          </a:p>
          <a:p>
            <a:pPr marL="182880" lvl="0" indent="-65404" algn="l" rtl="0">
              <a:lnSpc>
                <a:spcPct val="80000"/>
              </a:lnSpc>
              <a:spcBef>
                <a:spcPts val="1200"/>
              </a:spcBef>
              <a:spcAft>
                <a:spcPts val="0"/>
              </a:spcAft>
              <a:buSzPts val="1850"/>
              <a:buNone/>
            </a:pPr>
            <a:endParaRPr sz="1850"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0">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0">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0">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90">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90">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90">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9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836"/>
        <p:cNvGrpSpPr/>
        <p:nvPr/>
      </p:nvGrpSpPr>
      <p:grpSpPr>
        <a:xfrm>
          <a:off x="0" y="0"/>
          <a:ext cx="0" cy="0"/>
          <a:chOff x="0" y="0"/>
          <a:chExt cx="0" cy="0"/>
        </a:xfrm>
      </p:grpSpPr>
      <p:sp>
        <p:nvSpPr>
          <p:cNvPr id="837" name="Google Shape;837;p69"/>
          <p:cNvSpPr txBox="1">
            <a:spLocks noGrp="1"/>
          </p:cNvSpPr>
          <p:nvPr>
            <p:ph type="ctrTitle"/>
          </p:nvPr>
        </p:nvSpPr>
        <p:spPr>
          <a:xfrm>
            <a:off x="2667000" y="1298448"/>
            <a:ext cx="5718048" cy="325526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FFFFFF"/>
              </a:buClr>
              <a:buSzPts val="4000"/>
              <a:buFont typeface="Georgia"/>
              <a:buNone/>
            </a:pPr>
            <a:r>
              <a:rPr lang="en-US" sz="4000" b="1"/>
              <a:t>Information Resources and Technology Innovation</a:t>
            </a:r>
            <a:endParaRPr/>
          </a:p>
        </p:txBody>
      </p:sp>
      <p:sp>
        <p:nvSpPr>
          <p:cNvPr id="838" name="Google Shape;838;p69"/>
          <p:cNvSpPr txBox="1">
            <a:spLocks noGrp="1"/>
          </p:cNvSpPr>
          <p:nvPr>
            <p:ph type="subTitle" idx="1"/>
          </p:nvPr>
        </p:nvSpPr>
        <p:spPr>
          <a:xfrm>
            <a:off x="2743199" y="4670246"/>
            <a:ext cx="5672015" cy="9144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2200"/>
              <a:buNone/>
            </a:pPr>
            <a:r>
              <a:rPr lang="en-US"/>
              <a:t>Measures of Progress</a:t>
            </a:r>
            <a:endParaRPr/>
          </a:p>
          <a:p>
            <a:pPr marL="0" lvl="0" indent="0" algn="l" rtl="0">
              <a:lnSpc>
                <a:spcPct val="90000"/>
              </a:lnSpc>
              <a:spcBef>
                <a:spcPts val="1200"/>
              </a:spcBef>
              <a:spcAft>
                <a:spcPts val="0"/>
              </a:spcAft>
              <a:buSzPts val="2200"/>
              <a:buNone/>
            </a:pPr>
            <a:endParaRPr/>
          </a:p>
        </p:txBody>
      </p:sp>
      <p:pic>
        <p:nvPicPr>
          <p:cNvPr id="839" name="Google Shape;839;p69"/>
          <p:cNvPicPr preferRelativeResize="0"/>
          <p:nvPr/>
        </p:nvPicPr>
        <p:blipFill rotWithShape="1">
          <a:blip r:embed="rId3">
            <a:alphaModFix/>
          </a:blip>
          <a:srcRect/>
          <a:stretch/>
        </p:blipFill>
        <p:spPr>
          <a:xfrm>
            <a:off x="0" y="2514600"/>
            <a:ext cx="2743200" cy="27432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F08B2A8-7A76-46BF-8744-9E8ED9A9373D}"/>
              </a:ext>
            </a:extLst>
          </p:cNvPr>
          <p:cNvSpPr>
            <a:spLocks noGrp="1"/>
          </p:cNvSpPr>
          <p:nvPr>
            <p:ph type="title"/>
          </p:nvPr>
        </p:nvSpPr>
        <p:spPr/>
        <p:txBody>
          <a:bodyPr/>
          <a:lstStyle/>
          <a:p>
            <a:r>
              <a:rPr lang="en-US" b="1" dirty="0">
                <a:solidFill>
                  <a:schemeClr val="bg1"/>
                </a:solidFill>
              </a:rPr>
              <a:t>Resources and Innovation</a:t>
            </a:r>
            <a:endParaRPr lang="en-US" dirty="0">
              <a:solidFill>
                <a:schemeClr val="bg1"/>
              </a:solidFill>
            </a:endParaRPr>
          </a:p>
        </p:txBody>
      </p:sp>
      <p:sp>
        <p:nvSpPr>
          <p:cNvPr id="5" name="Text Placeholder 4">
            <a:extLst>
              <a:ext uri="{FF2B5EF4-FFF2-40B4-BE49-F238E27FC236}">
                <a16:creationId xmlns:a16="http://schemas.microsoft.com/office/drawing/2014/main" id="{85EA3DCC-E02C-4043-8056-95834413C9A0}"/>
              </a:ext>
            </a:extLst>
          </p:cNvPr>
          <p:cNvSpPr>
            <a:spLocks noGrp="1"/>
          </p:cNvSpPr>
          <p:nvPr>
            <p:ph type="body" idx="1"/>
          </p:nvPr>
        </p:nvSpPr>
        <p:spPr/>
        <p:txBody>
          <a:bodyPr/>
          <a:lstStyle/>
          <a:p>
            <a:pPr marL="182880" lvl="0" indent="-182880" algn="l" rtl="0">
              <a:lnSpc>
                <a:spcPct val="80000"/>
              </a:lnSpc>
              <a:spcBef>
                <a:spcPts val="0"/>
              </a:spcBef>
              <a:spcAft>
                <a:spcPts val="0"/>
              </a:spcAft>
              <a:buSzPts val="2035"/>
              <a:buChar char="●"/>
            </a:pPr>
            <a:r>
              <a:rPr lang="en-US" sz="2035" b="1" dirty="0"/>
              <a:t>Curriculum Offerings</a:t>
            </a:r>
            <a:endParaRPr lang="en-US" dirty="0"/>
          </a:p>
          <a:p>
            <a:pPr marL="685800" lvl="1" indent="-182880" algn="l" rtl="0">
              <a:lnSpc>
                <a:spcPct val="80000"/>
              </a:lnSpc>
              <a:spcBef>
                <a:spcPts val="250"/>
              </a:spcBef>
              <a:spcAft>
                <a:spcPts val="0"/>
              </a:spcAft>
              <a:buSzPts val="1757"/>
              <a:buChar char="●"/>
            </a:pPr>
            <a:r>
              <a:rPr lang="en-US" sz="1757" dirty="0"/>
              <a:t>Introduction to Programming, Elementary School</a:t>
            </a:r>
            <a:endParaRPr lang="en-US" dirty="0"/>
          </a:p>
          <a:p>
            <a:pPr marL="685800" lvl="1" indent="-182880" algn="l" rtl="0">
              <a:lnSpc>
                <a:spcPct val="80000"/>
              </a:lnSpc>
              <a:spcBef>
                <a:spcPts val="500"/>
              </a:spcBef>
              <a:spcAft>
                <a:spcPts val="0"/>
              </a:spcAft>
              <a:buSzPts val="1757"/>
              <a:buChar char="●"/>
            </a:pPr>
            <a:r>
              <a:rPr lang="en-US" sz="1757" dirty="0"/>
              <a:t>Introduction to Robotics</a:t>
            </a:r>
            <a:endParaRPr lang="en-US" dirty="0"/>
          </a:p>
          <a:p>
            <a:pPr marL="685800" lvl="1" indent="-182880" algn="l" rtl="0">
              <a:lnSpc>
                <a:spcPct val="80000"/>
              </a:lnSpc>
              <a:spcBef>
                <a:spcPts val="500"/>
              </a:spcBef>
              <a:spcAft>
                <a:spcPts val="0"/>
              </a:spcAft>
              <a:buSzPts val="1757"/>
              <a:buChar char="●"/>
            </a:pPr>
            <a:r>
              <a:rPr lang="en-US" sz="1757" dirty="0" err="1"/>
              <a:t>Webdesign</a:t>
            </a:r>
            <a:r>
              <a:rPr lang="en-US" sz="1757" dirty="0"/>
              <a:t>: HTML 5 and CSS 3</a:t>
            </a:r>
            <a:endParaRPr lang="en-US" dirty="0"/>
          </a:p>
          <a:p>
            <a:pPr marL="685800" lvl="1" indent="-182880" algn="l" rtl="0">
              <a:lnSpc>
                <a:spcPct val="80000"/>
              </a:lnSpc>
              <a:spcBef>
                <a:spcPts val="500"/>
              </a:spcBef>
              <a:spcAft>
                <a:spcPts val="0"/>
              </a:spcAft>
              <a:buSzPts val="1757"/>
              <a:buChar char="●"/>
            </a:pPr>
            <a:r>
              <a:rPr lang="en-US" sz="1757" dirty="0"/>
              <a:t>Introduction to Programming, </a:t>
            </a:r>
            <a:r>
              <a:rPr lang="en-US" sz="1757" dirty="0" err="1"/>
              <a:t>Javascript</a:t>
            </a:r>
            <a:endParaRPr lang="en-US" sz="1757" dirty="0"/>
          </a:p>
          <a:p>
            <a:pPr marL="685800" lvl="1" indent="-182880" algn="l" rtl="0">
              <a:lnSpc>
                <a:spcPct val="80000"/>
              </a:lnSpc>
              <a:spcBef>
                <a:spcPts val="500"/>
              </a:spcBef>
              <a:spcAft>
                <a:spcPts val="0"/>
              </a:spcAft>
              <a:buSzPts val="1757"/>
              <a:buChar char="●"/>
            </a:pPr>
            <a:r>
              <a:rPr lang="en-US" sz="1757" dirty="0"/>
              <a:t>Advanced Robotics</a:t>
            </a:r>
            <a:endParaRPr lang="en-US" dirty="0"/>
          </a:p>
          <a:p>
            <a:pPr marL="685800" lvl="1" indent="-182880" algn="l" rtl="0">
              <a:lnSpc>
                <a:spcPct val="80000"/>
              </a:lnSpc>
              <a:spcBef>
                <a:spcPts val="500"/>
              </a:spcBef>
              <a:spcAft>
                <a:spcPts val="0"/>
              </a:spcAft>
              <a:buSzPts val="1757"/>
              <a:buChar char="●"/>
            </a:pPr>
            <a:r>
              <a:rPr lang="en-US" sz="1757" dirty="0"/>
              <a:t>Robotics Seminar</a:t>
            </a:r>
            <a:endParaRPr lang="en-US" dirty="0"/>
          </a:p>
          <a:p>
            <a:pPr marL="685800" lvl="1" indent="-182880" algn="l" rtl="0">
              <a:lnSpc>
                <a:spcPct val="80000"/>
              </a:lnSpc>
              <a:spcBef>
                <a:spcPts val="500"/>
              </a:spcBef>
              <a:spcAft>
                <a:spcPts val="0"/>
              </a:spcAft>
              <a:buSzPts val="1757"/>
              <a:buChar char="●"/>
            </a:pPr>
            <a:r>
              <a:rPr lang="en-US" sz="1757" dirty="0"/>
              <a:t>AP Computer Science Principles</a:t>
            </a:r>
            <a:endParaRPr lang="en-US" dirty="0"/>
          </a:p>
          <a:p>
            <a:pPr marL="685800" lvl="1" indent="-182880" algn="l" rtl="0">
              <a:lnSpc>
                <a:spcPct val="80000"/>
              </a:lnSpc>
              <a:spcBef>
                <a:spcPts val="500"/>
              </a:spcBef>
              <a:spcAft>
                <a:spcPts val="0"/>
              </a:spcAft>
              <a:buSzPts val="1757"/>
              <a:buChar char="●"/>
            </a:pPr>
            <a:r>
              <a:rPr lang="en-US" sz="1757" dirty="0"/>
              <a:t>AP Computer Science A</a:t>
            </a:r>
            <a:endParaRPr lang="en-US" dirty="0"/>
          </a:p>
          <a:p>
            <a:pPr marL="685800" lvl="1" indent="-182880" algn="l" rtl="0">
              <a:lnSpc>
                <a:spcPct val="80000"/>
              </a:lnSpc>
              <a:spcBef>
                <a:spcPts val="500"/>
              </a:spcBef>
              <a:spcAft>
                <a:spcPts val="0"/>
              </a:spcAft>
              <a:buSzPts val="1757"/>
              <a:buChar char="●"/>
            </a:pPr>
            <a:r>
              <a:rPr lang="en-US" sz="1757" dirty="0"/>
              <a:t>Data Structures and Algorithms</a:t>
            </a:r>
            <a:endParaRPr lang="en-US" dirty="0"/>
          </a:p>
        </p:txBody>
      </p:sp>
      <p:sp>
        <p:nvSpPr>
          <p:cNvPr id="6" name="Text Placeholder 5">
            <a:extLst>
              <a:ext uri="{FF2B5EF4-FFF2-40B4-BE49-F238E27FC236}">
                <a16:creationId xmlns:a16="http://schemas.microsoft.com/office/drawing/2014/main" id="{9FECE953-9E5E-4927-BC4E-505088CE12EF}"/>
              </a:ext>
            </a:extLst>
          </p:cNvPr>
          <p:cNvSpPr>
            <a:spLocks noGrp="1"/>
          </p:cNvSpPr>
          <p:nvPr>
            <p:ph type="body" idx="2"/>
          </p:nvPr>
        </p:nvSpPr>
        <p:spPr>
          <a:xfrm>
            <a:off x="7818120" y="868680"/>
            <a:ext cx="3474720" cy="4175931"/>
          </a:xfrm>
        </p:spPr>
        <p:txBody>
          <a:bodyPr/>
          <a:lstStyle/>
          <a:p>
            <a:pPr marL="182880" lvl="0" indent="-182880" algn="l" rtl="0">
              <a:lnSpc>
                <a:spcPct val="80000"/>
              </a:lnSpc>
              <a:spcBef>
                <a:spcPts val="1450"/>
              </a:spcBef>
              <a:spcAft>
                <a:spcPts val="0"/>
              </a:spcAft>
              <a:buSzPts val="2035"/>
              <a:buChar char="●"/>
            </a:pPr>
            <a:r>
              <a:rPr lang="en-US" sz="2035" b="1" dirty="0"/>
              <a:t>Supporting Technology</a:t>
            </a:r>
            <a:endParaRPr lang="en-US" dirty="0"/>
          </a:p>
          <a:p>
            <a:pPr marL="685800" lvl="1" indent="-182880" algn="l" rtl="0">
              <a:lnSpc>
                <a:spcPct val="80000"/>
              </a:lnSpc>
              <a:spcBef>
                <a:spcPts val="250"/>
              </a:spcBef>
              <a:spcAft>
                <a:spcPts val="0"/>
              </a:spcAft>
              <a:buSzPts val="1757"/>
              <a:buChar char="●"/>
            </a:pPr>
            <a:r>
              <a:rPr lang="en-US" sz="1757" dirty="0"/>
              <a:t>Increased Bandwidth</a:t>
            </a:r>
            <a:endParaRPr lang="en-US" dirty="0"/>
          </a:p>
          <a:p>
            <a:pPr marL="685800" lvl="1" indent="-182880" algn="l" rtl="0">
              <a:lnSpc>
                <a:spcPct val="80000"/>
              </a:lnSpc>
              <a:spcBef>
                <a:spcPts val="500"/>
              </a:spcBef>
              <a:spcAft>
                <a:spcPts val="0"/>
              </a:spcAft>
              <a:buSzPts val="1757"/>
              <a:buChar char="●"/>
            </a:pPr>
            <a:r>
              <a:rPr lang="en-US" sz="1757" dirty="0"/>
              <a:t>Network Upgrades</a:t>
            </a:r>
          </a:p>
          <a:p>
            <a:pPr marL="685800" lvl="1" indent="-182880" algn="l" rtl="0">
              <a:lnSpc>
                <a:spcPct val="80000"/>
              </a:lnSpc>
              <a:spcBef>
                <a:spcPts val="500"/>
              </a:spcBef>
              <a:spcAft>
                <a:spcPts val="0"/>
              </a:spcAft>
              <a:buSzPts val="1757"/>
              <a:buChar char="●"/>
            </a:pPr>
            <a:r>
              <a:rPr lang="en-US" dirty="0" err="1"/>
              <a:t>Ipads</a:t>
            </a:r>
            <a:r>
              <a:rPr lang="en-US" dirty="0"/>
              <a:t> in Early Childhood</a:t>
            </a:r>
          </a:p>
          <a:p>
            <a:pPr marL="685800" lvl="1" indent="-182880" algn="l" rtl="0">
              <a:lnSpc>
                <a:spcPct val="80000"/>
              </a:lnSpc>
              <a:spcBef>
                <a:spcPts val="500"/>
              </a:spcBef>
              <a:spcAft>
                <a:spcPts val="0"/>
              </a:spcAft>
              <a:buSzPts val="1757"/>
              <a:buChar char="●"/>
            </a:pPr>
            <a:r>
              <a:rPr lang="en-US" sz="1757" dirty="0"/>
              <a:t>Devices for Fourth, Fifth and Sixth Grades</a:t>
            </a:r>
            <a:endParaRPr lang="en-US" dirty="0"/>
          </a:p>
          <a:p>
            <a:pPr marL="685800" lvl="1" indent="-182880" algn="l" rtl="0">
              <a:lnSpc>
                <a:spcPct val="80000"/>
              </a:lnSpc>
              <a:spcBef>
                <a:spcPts val="500"/>
              </a:spcBef>
              <a:spcAft>
                <a:spcPts val="0"/>
              </a:spcAft>
              <a:buSzPts val="1757"/>
              <a:buChar char="●"/>
            </a:pPr>
            <a:r>
              <a:rPr lang="en-US" sz="1757" dirty="0"/>
              <a:t>Technology in the classroom: BYOD, Smartboards</a:t>
            </a:r>
          </a:p>
          <a:p>
            <a:pPr marL="685800" lvl="1" indent="-182880" algn="l" rtl="0">
              <a:lnSpc>
                <a:spcPct val="80000"/>
              </a:lnSpc>
              <a:spcBef>
                <a:spcPts val="500"/>
              </a:spcBef>
              <a:spcAft>
                <a:spcPts val="0"/>
              </a:spcAft>
              <a:buSzPts val="1757"/>
              <a:buChar char="●"/>
            </a:pPr>
            <a:r>
              <a:rPr lang="en-US" sz="1757" dirty="0"/>
              <a:t>New Devices for Teachers</a:t>
            </a:r>
            <a:endParaRPr lang="en-US" dirty="0"/>
          </a:p>
          <a:p>
            <a:endParaRPr lang="en-US" dirty="0"/>
          </a:p>
        </p:txBody>
      </p:sp>
    </p:spTree>
    <p:extLst>
      <p:ext uri="{BB962C8B-B14F-4D97-AF65-F5344CB8AC3E}">
        <p14:creationId xmlns:p14="http://schemas.microsoft.com/office/powerpoint/2010/main" val="4900603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875"/>
        <p:cNvGrpSpPr/>
        <p:nvPr/>
      </p:nvGrpSpPr>
      <p:grpSpPr>
        <a:xfrm>
          <a:off x="0" y="0"/>
          <a:ext cx="0" cy="0"/>
          <a:chOff x="0" y="0"/>
          <a:chExt cx="0" cy="0"/>
        </a:xfrm>
      </p:grpSpPr>
      <p:sp>
        <p:nvSpPr>
          <p:cNvPr id="876" name="Google Shape;876;p73"/>
          <p:cNvSpPr txBox="1">
            <a:spLocks noGrp="1"/>
          </p:cNvSpPr>
          <p:nvPr>
            <p:ph type="title"/>
          </p:nvPr>
        </p:nvSpPr>
        <p:spPr>
          <a:xfrm>
            <a:off x="3867912" y="1298448"/>
            <a:ext cx="7315200" cy="3255264"/>
          </a:xfrm>
          <a:prstGeom prst="rect">
            <a:avLst/>
          </a:prstGeom>
          <a:solidFill>
            <a:schemeClr val="accent6"/>
          </a:solid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33473C"/>
              </a:buClr>
              <a:buSzPts val="4000"/>
              <a:buFont typeface="Georgia"/>
              <a:buNone/>
            </a:pPr>
            <a:r>
              <a:rPr lang="en-US" sz="4000" b="1" dirty="0"/>
              <a:t>Our Campus Will Once Again House the Magic</a:t>
            </a:r>
            <a:endParaRPr dirty="0"/>
          </a:p>
        </p:txBody>
      </p:sp>
      <p:sp>
        <p:nvSpPr>
          <p:cNvPr id="877" name="Google Shape;877;p73"/>
          <p:cNvSpPr txBox="1">
            <a:spLocks noGrp="1"/>
          </p:cNvSpPr>
          <p:nvPr>
            <p:ph type="body" idx="1"/>
          </p:nvPr>
        </p:nvSpPr>
        <p:spPr>
          <a:xfrm>
            <a:off x="3886200" y="4672584"/>
            <a:ext cx="7315200" cy="9144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2200"/>
              <a:buNone/>
            </a:pPr>
            <a:r>
              <a:rPr lang="en-US"/>
              <a:t>Measures of Progress</a:t>
            </a:r>
            <a:endParaRP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901"/>
        <p:cNvGrpSpPr/>
        <p:nvPr/>
      </p:nvGrpSpPr>
      <p:grpSpPr>
        <a:xfrm>
          <a:off x="0" y="0"/>
          <a:ext cx="0" cy="0"/>
          <a:chOff x="0" y="0"/>
          <a:chExt cx="0" cy="0"/>
        </a:xfrm>
      </p:grpSpPr>
      <p:sp>
        <p:nvSpPr>
          <p:cNvPr id="902" name="Google Shape;902;p77"/>
          <p:cNvSpPr txBox="1">
            <a:spLocks noGrp="1"/>
          </p:cNvSpPr>
          <p:nvPr>
            <p:ph type="title"/>
          </p:nvPr>
        </p:nvSpPr>
        <p:spPr>
          <a:xfrm>
            <a:off x="252918" y="864109"/>
            <a:ext cx="3099881" cy="486091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2800"/>
              <a:buFont typeface="Georgia"/>
              <a:buNone/>
            </a:pPr>
            <a:r>
              <a:rPr lang="en-US" sz="2800" b="1"/>
              <a:t>Facilities and Infrastructure</a:t>
            </a:r>
            <a:br>
              <a:rPr lang="en-US" sz="2800" b="1"/>
            </a:br>
            <a:r>
              <a:rPr lang="en-US" sz="2800" b="1"/>
              <a:t>Improvements</a:t>
            </a:r>
            <a:endParaRPr/>
          </a:p>
        </p:txBody>
      </p:sp>
      <p:sp>
        <p:nvSpPr>
          <p:cNvPr id="903" name="Google Shape;903;p77"/>
          <p:cNvSpPr txBox="1">
            <a:spLocks noGrp="1"/>
          </p:cNvSpPr>
          <p:nvPr>
            <p:ph type="body" idx="1"/>
          </p:nvPr>
        </p:nvSpPr>
        <p:spPr>
          <a:xfrm>
            <a:off x="3869268" y="503433"/>
            <a:ext cx="7315200" cy="5938463"/>
          </a:xfrm>
          <a:prstGeom prst="rect">
            <a:avLst/>
          </a:prstGeom>
          <a:noFill/>
          <a:ln>
            <a:noFill/>
          </a:ln>
        </p:spPr>
        <p:txBody>
          <a:bodyPr spcFirstLastPara="1" wrap="square" lIns="91425" tIns="45700" rIns="91425" bIns="45700" anchor="ctr" anchorCtr="0">
            <a:normAutofit/>
          </a:bodyPr>
          <a:lstStyle/>
          <a:p>
            <a:r>
              <a:rPr lang="en-US" sz="1900" dirty="0"/>
              <a:t>Improvements to secure non – structural building elements including bookcases, cabinets.</a:t>
            </a:r>
          </a:p>
          <a:p>
            <a:r>
              <a:rPr lang="en-US" sz="1900" dirty="0"/>
              <a:t>Seismic brackets installation on the ceiling suspension system.</a:t>
            </a:r>
          </a:p>
          <a:p>
            <a:r>
              <a:rPr lang="en-US" sz="1900" dirty="0"/>
              <a:t>Improvements to structural building elements include ceiling plaster’s reinforcement to six classrooms located in Building 2 (Middle School Building)</a:t>
            </a:r>
          </a:p>
          <a:p>
            <a:r>
              <a:rPr lang="en-US" sz="1900" dirty="0"/>
              <a:t>The installation of waterproofing material to the elementary school building was performed.</a:t>
            </a:r>
          </a:p>
          <a:p>
            <a:r>
              <a:rPr lang="en-US" sz="1900" dirty="0"/>
              <a:t>The preventive maintenance for waterproofing material on Building 2 and the Library’s roof was performed.</a:t>
            </a:r>
          </a:p>
          <a:p>
            <a:r>
              <a:rPr lang="en-US" sz="1900" dirty="0"/>
              <a:t>A rooftop garden was built on Building 2.</a:t>
            </a:r>
          </a:p>
          <a:p>
            <a:r>
              <a:rPr lang="en-US" sz="1900"/>
              <a:t>The </a:t>
            </a:r>
            <a:r>
              <a:rPr lang="en-US" sz="1900" dirty="0"/>
              <a:t>secondary division Life Science Lab was relocated and remodeled.</a:t>
            </a:r>
          </a:p>
          <a:p>
            <a:r>
              <a:rPr lang="en-US" sz="1900" dirty="0"/>
              <a:t>COVID-19 preparations began.</a:t>
            </a:r>
          </a:p>
          <a:p>
            <a:pPr marL="182880" lvl="0" indent="-55879" algn="l" rtl="0">
              <a:lnSpc>
                <a:spcPct val="90000"/>
              </a:lnSpc>
              <a:spcBef>
                <a:spcPts val="1450"/>
              </a:spcBef>
              <a:spcAft>
                <a:spcPts val="0"/>
              </a:spcAft>
              <a:buSzPts val="2000"/>
              <a:buNone/>
            </a:pPr>
            <a:endParaRPr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0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0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0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0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908"/>
        <p:cNvGrpSpPr/>
        <p:nvPr/>
      </p:nvGrpSpPr>
      <p:grpSpPr>
        <a:xfrm>
          <a:off x="0" y="0"/>
          <a:ext cx="0" cy="0"/>
          <a:chOff x="0" y="0"/>
          <a:chExt cx="0" cy="0"/>
        </a:xfrm>
      </p:grpSpPr>
      <p:sp>
        <p:nvSpPr>
          <p:cNvPr id="909" name="Google Shape;909;p78"/>
          <p:cNvSpPr txBox="1">
            <a:spLocks noGrp="1"/>
          </p:cNvSpPr>
          <p:nvPr>
            <p:ph type="ctrTitle"/>
          </p:nvPr>
        </p:nvSpPr>
        <p:spPr>
          <a:xfrm>
            <a:off x="2667000" y="1298448"/>
            <a:ext cx="5718048" cy="325526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FFFFFF"/>
              </a:buClr>
              <a:buSzPts val="4000"/>
              <a:buFont typeface="Georgia"/>
              <a:buNone/>
            </a:pPr>
            <a:r>
              <a:rPr lang="en-US" sz="4000" b="1"/>
              <a:t>Finance</a:t>
            </a:r>
            <a:endParaRPr sz="4000" b="1"/>
          </a:p>
        </p:txBody>
      </p:sp>
      <p:sp>
        <p:nvSpPr>
          <p:cNvPr id="910" name="Google Shape;910;p78"/>
          <p:cNvSpPr txBox="1">
            <a:spLocks noGrp="1"/>
          </p:cNvSpPr>
          <p:nvPr>
            <p:ph type="subTitle" idx="1"/>
          </p:nvPr>
        </p:nvSpPr>
        <p:spPr>
          <a:xfrm>
            <a:off x="2743199" y="4670246"/>
            <a:ext cx="5672015" cy="9144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2200"/>
              <a:buNone/>
            </a:pPr>
            <a:r>
              <a:rPr lang="en-US"/>
              <a:t>Measures of Progress</a:t>
            </a:r>
            <a:endParaRPr/>
          </a:p>
          <a:p>
            <a:pPr marL="0" lvl="0" indent="0" algn="l" rtl="0">
              <a:lnSpc>
                <a:spcPct val="90000"/>
              </a:lnSpc>
              <a:spcBef>
                <a:spcPts val="1200"/>
              </a:spcBef>
              <a:spcAft>
                <a:spcPts val="0"/>
              </a:spcAft>
              <a:buSzPts val="2200"/>
              <a:buNone/>
            </a:pPr>
            <a:endParaRPr/>
          </a:p>
        </p:txBody>
      </p:sp>
      <p:pic>
        <p:nvPicPr>
          <p:cNvPr id="911" name="Google Shape;911;p78"/>
          <p:cNvPicPr preferRelativeResize="0"/>
          <p:nvPr/>
        </p:nvPicPr>
        <p:blipFill rotWithShape="1">
          <a:blip r:embed="rId3">
            <a:alphaModFix/>
          </a:blip>
          <a:srcRect/>
          <a:stretch/>
        </p:blipFill>
        <p:spPr>
          <a:xfrm>
            <a:off x="0" y="2514600"/>
            <a:ext cx="2743200" cy="27432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933"/>
        <p:cNvGrpSpPr/>
        <p:nvPr/>
      </p:nvGrpSpPr>
      <p:grpSpPr>
        <a:xfrm>
          <a:off x="0" y="0"/>
          <a:ext cx="0" cy="0"/>
          <a:chOff x="0" y="0"/>
          <a:chExt cx="0" cy="0"/>
        </a:xfrm>
      </p:grpSpPr>
      <p:sp>
        <p:nvSpPr>
          <p:cNvPr id="935" name="Google Shape;935;p80"/>
          <p:cNvSpPr txBox="1">
            <a:spLocks noGrp="1"/>
          </p:cNvSpPr>
          <p:nvPr>
            <p:ph type="ctrTitle"/>
          </p:nvPr>
        </p:nvSpPr>
        <p:spPr>
          <a:xfrm>
            <a:off x="1069848" y="1298448"/>
            <a:ext cx="7315200" cy="3255264"/>
          </a:xfrm>
        </p:spPr>
        <p:txBody>
          <a:bodyPr spcFirstLastPara="1" wrap="square" lIns="91425" tIns="45700" rIns="91425" bIns="45700" anchor="b" anchorCtr="0">
            <a:normAutofit/>
          </a:bodyPr>
          <a:lstStyle/>
          <a:p>
            <a:pPr marL="182880" lvl="0" indent="-182880" rtl="0">
              <a:spcBef>
                <a:spcPts val="0"/>
              </a:spcBef>
              <a:spcAft>
                <a:spcPts val="0"/>
              </a:spcAft>
              <a:buSzPts val="2400"/>
              <a:buChar char="●"/>
            </a:pPr>
            <a:r>
              <a:rPr lang="en-US" sz="3200" dirty="0"/>
              <a:t>Ensure funding for our strategic priorities: strategic financial planning</a:t>
            </a:r>
          </a:p>
          <a:p>
            <a:pPr marL="182880" lvl="0" indent="-182880" rtl="0">
              <a:spcBef>
                <a:spcPts val="1200"/>
              </a:spcBef>
              <a:spcAft>
                <a:spcPts val="0"/>
              </a:spcAft>
              <a:buSzPts val="2400"/>
              <a:buChar char="●"/>
            </a:pPr>
            <a:r>
              <a:rPr lang="en-US" sz="3200" dirty="0"/>
              <a:t>Prioritizing debt reduction</a:t>
            </a:r>
          </a:p>
          <a:p>
            <a:pPr marL="182880" lvl="0" indent="-182880" rtl="0">
              <a:spcBef>
                <a:spcPts val="1200"/>
              </a:spcBef>
              <a:spcAft>
                <a:spcPts val="0"/>
              </a:spcAft>
              <a:buSzPts val="2400"/>
              <a:buChar char="●"/>
            </a:pPr>
            <a:r>
              <a:rPr lang="en-US" sz="3200" dirty="0"/>
              <a:t>Increasing non-tuition revenue</a:t>
            </a:r>
          </a:p>
          <a:p>
            <a:pPr marL="182880" lvl="0" indent="-182880" rtl="0">
              <a:spcBef>
                <a:spcPts val="1200"/>
              </a:spcBef>
              <a:spcAft>
                <a:spcPts val="0"/>
              </a:spcAft>
              <a:buSzPts val="2400"/>
              <a:buChar char="●"/>
            </a:pPr>
            <a:r>
              <a:rPr lang="en-US" sz="3200" dirty="0"/>
              <a:t>Annual Giving: Supporting specific programs and capital improvements</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Shape 940"/>
        <p:cNvGrpSpPr/>
        <p:nvPr/>
      </p:nvGrpSpPr>
      <p:grpSpPr>
        <a:xfrm>
          <a:off x="0" y="0"/>
          <a:ext cx="0" cy="0"/>
          <a:chOff x="0" y="0"/>
          <a:chExt cx="0" cy="0"/>
        </a:xfrm>
      </p:grpSpPr>
      <p:graphicFrame>
        <p:nvGraphicFramePr>
          <p:cNvPr id="941" name="Google Shape;941;p81"/>
          <p:cNvGraphicFramePr/>
          <p:nvPr/>
        </p:nvGraphicFramePr>
        <p:xfrm>
          <a:off x="7315200" y="2057400"/>
          <a:ext cx="4321628" cy="19267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42" name="Google Shape;942;p81"/>
          <p:cNvGraphicFramePr/>
          <p:nvPr/>
        </p:nvGraphicFramePr>
        <p:xfrm>
          <a:off x="1351529" y="1447800"/>
          <a:ext cx="4991652" cy="4567951"/>
        </p:xfrm>
        <a:graphic>
          <a:graphicData uri="http://schemas.openxmlformats.org/drawingml/2006/chart">
            <c:chart xmlns:c="http://schemas.openxmlformats.org/drawingml/2006/chart" xmlns:r="http://schemas.openxmlformats.org/officeDocument/2006/relationships" r:id="rId4"/>
          </a:graphicData>
        </a:graphic>
      </p:graphicFrame>
      <p:sp>
        <p:nvSpPr>
          <p:cNvPr id="943" name="Google Shape;943;p81"/>
          <p:cNvSpPr txBox="1"/>
          <p:nvPr/>
        </p:nvSpPr>
        <p:spPr>
          <a:xfrm>
            <a:off x="4232156" y="304801"/>
            <a:ext cx="4302244"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a:solidFill>
                  <a:schemeClr val="dk1"/>
                </a:solidFill>
                <a:latin typeface="Arial"/>
                <a:ea typeface="Arial"/>
                <a:cs typeface="Arial"/>
                <a:sym typeface="Arial"/>
              </a:rPr>
              <a:t>Where does your money go?</a:t>
            </a:r>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232AC-6F90-473A-9E5B-44DB72D85A41}"/>
              </a:ext>
            </a:extLst>
          </p:cNvPr>
          <p:cNvSpPr>
            <a:spLocks noGrp="1"/>
          </p:cNvSpPr>
          <p:nvPr>
            <p:ph type="title"/>
          </p:nvPr>
        </p:nvSpPr>
        <p:spPr/>
        <p:txBody>
          <a:bodyPr/>
          <a:lstStyle/>
          <a:p>
            <a:r>
              <a:rPr lang="en-US" dirty="0"/>
              <a:t>Faculty Increases</a:t>
            </a:r>
          </a:p>
        </p:txBody>
      </p:sp>
      <p:graphicFrame>
        <p:nvGraphicFramePr>
          <p:cNvPr id="6" name="Chart 5">
            <a:extLst>
              <a:ext uri="{FF2B5EF4-FFF2-40B4-BE49-F238E27FC236}">
                <a16:creationId xmlns:a16="http://schemas.microsoft.com/office/drawing/2014/main" id="{802C0497-C196-461B-B76C-866FE0F27CA2}"/>
              </a:ext>
            </a:extLst>
          </p:cNvPr>
          <p:cNvGraphicFramePr/>
          <p:nvPr>
            <p:extLst>
              <p:ext uri="{D42A27DB-BD31-4B8C-83A1-F6EECF244321}">
                <p14:modId xmlns:p14="http://schemas.microsoft.com/office/powerpoint/2010/main" val="2243725480"/>
              </p:ext>
            </p:extLst>
          </p:nvPr>
        </p:nvGraphicFramePr>
        <p:xfrm>
          <a:off x="4109663" y="873252"/>
          <a:ext cx="7074805"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611844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232AC-6F90-473A-9E5B-44DB72D85A41}"/>
              </a:ext>
            </a:extLst>
          </p:cNvPr>
          <p:cNvSpPr>
            <a:spLocks noGrp="1"/>
          </p:cNvSpPr>
          <p:nvPr>
            <p:ph type="title"/>
          </p:nvPr>
        </p:nvSpPr>
        <p:spPr/>
        <p:txBody>
          <a:bodyPr/>
          <a:lstStyle/>
          <a:p>
            <a:r>
              <a:rPr lang="en-US" dirty="0"/>
              <a:t>Cost of Faculty Increases</a:t>
            </a:r>
            <a:br>
              <a:rPr lang="en-US" dirty="0"/>
            </a:br>
            <a:br>
              <a:rPr lang="en-US" dirty="0"/>
            </a:br>
            <a:r>
              <a:rPr lang="en-US" sz="2400" dirty="0"/>
              <a:t>Total YTD Cost:</a:t>
            </a:r>
            <a:br>
              <a:rPr lang="en-US" sz="2400" dirty="0"/>
            </a:br>
            <a:r>
              <a:rPr lang="en-US" sz="2400" dirty="0"/>
              <a:t>$616,842</a:t>
            </a:r>
            <a:endParaRPr lang="en-US" dirty="0"/>
          </a:p>
        </p:txBody>
      </p:sp>
      <p:graphicFrame>
        <p:nvGraphicFramePr>
          <p:cNvPr id="6" name="Chart 5">
            <a:extLst>
              <a:ext uri="{FF2B5EF4-FFF2-40B4-BE49-F238E27FC236}">
                <a16:creationId xmlns:a16="http://schemas.microsoft.com/office/drawing/2014/main" id="{802C0497-C196-461B-B76C-866FE0F27CA2}"/>
              </a:ext>
            </a:extLst>
          </p:cNvPr>
          <p:cNvGraphicFramePr/>
          <p:nvPr>
            <p:extLst>
              <p:ext uri="{D42A27DB-BD31-4B8C-83A1-F6EECF244321}">
                <p14:modId xmlns:p14="http://schemas.microsoft.com/office/powerpoint/2010/main" val="1450439462"/>
              </p:ext>
            </p:extLst>
          </p:nvPr>
        </p:nvGraphicFramePr>
        <p:xfrm>
          <a:off x="4109663" y="873252"/>
          <a:ext cx="7074805"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133423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47"/>
        <p:cNvGrpSpPr/>
        <p:nvPr/>
      </p:nvGrpSpPr>
      <p:grpSpPr>
        <a:xfrm>
          <a:off x="0" y="0"/>
          <a:ext cx="0" cy="0"/>
          <a:chOff x="0" y="0"/>
          <a:chExt cx="0" cy="0"/>
        </a:xfrm>
      </p:grpSpPr>
      <p:sp>
        <p:nvSpPr>
          <p:cNvPr id="948" name="Google Shape;948;p82"/>
          <p:cNvSpPr txBox="1">
            <a:spLocks noGrp="1"/>
          </p:cNvSpPr>
          <p:nvPr>
            <p:ph type="title"/>
          </p:nvPr>
        </p:nvSpPr>
        <p:spPr>
          <a:xfrm>
            <a:off x="677335" y="2700868"/>
            <a:ext cx="8596668" cy="1826581"/>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accent4"/>
              </a:buClr>
              <a:buSzPts val="4000"/>
              <a:buFont typeface="Trebuchet MS"/>
              <a:buNone/>
            </a:pPr>
            <a:r>
              <a:rPr lang="en-US" b="1" dirty="0">
                <a:solidFill>
                  <a:schemeClr val="accent4"/>
                </a:solidFill>
                <a:latin typeface="+mj-lt"/>
              </a:rPr>
              <a:t>LEAD Collaborative </a:t>
            </a:r>
            <a:br>
              <a:rPr lang="en-US" b="1" dirty="0">
                <a:solidFill>
                  <a:schemeClr val="accent4"/>
                </a:solidFill>
                <a:latin typeface="+mj-lt"/>
              </a:rPr>
            </a:br>
            <a:r>
              <a:rPr lang="en-US" b="1" dirty="0">
                <a:solidFill>
                  <a:schemeClr val="accent4"/>
                </a:solidFill>
                <a:latin typeface="+mj-lt"/>
              </a:rPr>
              <a:t>Strategy to Action </a:t>
            </a:r>
            <a:endParaRPr b="1" dirty="0">
              <a:solidFill>
                <a:schemeClr val="accent4"/>
              </a:solidFill>
              <a:latin typeface="+mj-lt"/>
            </a:endParaRPr>
          </a:p>
        </p:txBody>
      </p:sp>
      <p:sp>
        <p:nvSpPr>
          <p:cNvPr id="950" name="Google Shape;950;p82"/>
          <p:cNvSpPr txBox="1"/>
          <p:nvPr/>
        </p:nvSpPr>
        <p:spPr>
          <a:xfrm>
            <a:off x="3998111" y="4655851"/>
            <a:ext cx="3563667" cy="1781174"/>
          </a:xfrm>
          <a:prstGeom prst="rect">
            <a:avLst/>
          </a:prstGeom>
          <a:noFill/>
          <a:ln>
            <a:noFill/>
          </a:ln>
        </p:spPr>
        <p:txBody>
          <a:bodyPr spcFirstLastPara="1" wrap="square" lIns="68575" tIns="34275" rIns="68575" bIns="34275" anchor="t" anchorCtr="0">
            <a:noAutofit/>
          </a:bodyPr>
          <a:lstStyle/>
          <a:p>
            <a:pPr marL="192881" marR="0" lvl="0" indent="-154781" algn="l" rtl="0">
              <a:spcBef>
                <a:spcPts val="0"/>
              </a:spcBef>
              <a:spcAft>
                <a:spcPts val="0"/>
              </a:spcAft>
              <a:buClr>
                <a:srgbClr val="CFDFC8"/>
              </a:buClr>
              <a:buSzPts val="600"/>
              <a:buFont typeface="Noto Sans Symbols"/>
              <a:buNone/>
            </a:pPr>
            <a:endParaRPr sz="750">
              <a:solidFill>
                <a:srgbClr val="3F3F3F"/>
              </a:solidFill>
              <a:latin typeface="Trebuchet MS"/>
              <a:ea typeface="Trebuchet MS"/>
              <a:cs typeface="Trebuchet MS"/>
              <a:sym typeface="Trebuchet MS"/>
            </a:endParaRPr>
          </a:p>
        </p:txBody>
      </p:sp>
      <p:sp>
        <p:nvSpPr>
          <p:cNvPr id="951" name="Google Shape;951;p82"/>
          <p:cNvSpPr txBox="1"/>
          <p:nvPr/>
        </p:nvSpPr>
        <p:spPr>
          <a:xfrm>
            <a:off x="3998114" y="2284337"/>
            <a:ext cx="3771653" cy="1444668"/>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Clr>
                <a:srgbClr val="13503B"/>
              </a:buClr>
              <a:buSzPts val="600"/>
              <a:buFont typeface="Noto Sans Symbols"/>
              <a:buNone/>
            </a:pPr>
            <a:endParaRPr sz="750">
              <a:solidFill>
                <a:srgbClr val="3F3F3F"/>
              </a:solidFill>
              <a:latin typeface="Calibri"/>
              <a:ea typeface="Calibri"/>
              <a:cs typeface="Calibri"/>
              <a:sym typeface="Calibri"/>
            </a:endParaRPr>
          </a:p>
        </p:txBody>
      </p:sp>
      <p:sp>
        <p:nvSpPr>
          <p:cNvPr id="952" name="Google Shape;952;p82"/>
          <p:cNvSpPr txBox="1"/>
          <p:nvPr/>
        </p:nvSpPr>
        <p:spPr>
          <a:xfrm>
            <a:off x="3998114" y="3729008"/>
            <a:ext cx="3771653" cy="752182"/>
          </a:xfrm>
          <a:prstGeom prst="rect">
            <a:avLst/>
          </a:prstGeom>
          <a:noFill/>
          <a:ln>
            <a:noFill/>
          </a:ln>
        </p:spPr>
        <p:txBody>
          <a:bodyPr spcFirstLastPara="1" wrap="square" lIns="68575" tIns="34275" rIns="68575" bIns="34275" anchor="t" anchorCtr="0">
            <a:noAutofit/>
          </a:bodyPr>
          <a:lstStyle/>
          <a:p>
            <a:pPr marL="0" marR="71436" lvl="0" indent="0" algn="l" rtl="0">
              <a:spcBef>
                <a:spcPts val="0"/>
              </a:spcBef>
              <a:spcAft>
                <a:spcPts val="0"/>
              </a:spcAft>
              <a:buClr>
                <a:srgbClr val="CFDFC8"/>
              </a:buClr>
              <a:buSzPts val="600"/>
              <a:buFont typeface="Noto Sans Symbols"/>
              <a:buNone/>
            </a:pPr>
            <a:endParaRPr sz="750">
              <a:solidFill>
                <a:srgbClr val="3F3F3F"/>
              </a:solidFill>
              <a:latin typeface="Calibri"/>
              <a:ea typeface="Calibri"/>
              <a:cs typeface="Calibri"/>
              <a:sym typeface="Calibri"/>
            </a:endParaRPr>
          </a:p>
        </p:txBody>
      </p:sp>
      <p:pic>
        <p:nvPicPr>
          <p:cNvPr id="953" name="Google Shape;953;p82"/>
          <p:cNvPicPr preferRelativeResize="0"/>
          <p:nvPr/>
        </p:nvPicPr>
        <p:blipFill rotWithShape="1">
          <a:blip r:embed="rId3">
            <a:alphaModFix/>
          </a:blip>
          <a:srcRect/>
          <a:stretch/>
        </p:blipFill>
        <p:spPr>
          <a:xfrm>
            <a:off x="7112966" y="2462098"/>
            <a:ext cx="2609850" cy="26098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Shape 295"/>
        <p:cNvGrpSpPr/>
        <p:nvPr/>
      </p:nvGrpSpPr>
      <p:grpSpPr>
        <a:xfrm>
          <a:off x="0" y="0"/>
          <a:ext cx="0" cy="0"/>
          <a:chOff x="0" y="0"/>
          <a:chExt cx="0" cy="0"/>
        </a:xfrm>
      </p:grpSpPr>
      <p:grpSp>
        <p:nvGrpSpPr>
          <p:cNvPr id="296" name="Google Shape;296;p6"/>
          <p:cNvGrpSpPr/>
          <p:nvPr/>
        </p:nvGrpSpPr>
        <p:grpSpPr>
          <a:xfrm>
            <a:off x="304800" y="1047330"/>
            <a:ext cx="11657353" cy="5705864"/>
            <a:chOff x="0" y="124000"/>
            <a:chExt cx="11657353" cy="5705864"/>
          </a:xfrm>
        </p:grpSpPr>
        <p:sp>
          <p:nvSpPr>
            <p:cNvPr id="297" name="Google Shape;297;p6"/>
            <p:cNvSpPr/>
            <p:nvPr/>
          </p:nvSpPr>
          <p:spPr>
            <a:xfrm>
              <a:off x="0" y="124000"/>
              <a:ext cx="2558857" cy="1023543"/>
            </a:xfrm>
            <a:prstGeom prst="chevron">
              <a:avLst>
                <a:gd name="adj" fmla="val 50000"/>
              </a:avLst>
            </a:prstGeom>
            <a:solidFill>
              <a:srgbClr val="13503B"/>
            </a:solidFill>
            <a:ln w="171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6"/>
            <p:cNvSpPr txBox="1"/>
            <p:nvPr/>
          </p:nvSpPr>
          <p:spPr>
            <a:xfrm>
              <a:off x="511772" y="124000"/>
              <a:ext cx="1535314" cy="1023543"/>
            </a:xfrm>
            <a:prstGeom prst="rect">
              <a:avLst/>
            </a:prstGeom>
            <a:noFill/>
            <a:ln>
              <a:noFill/>
            </a:ln>
          </p:spPr>
          <p:txBody>
            <a:bodyPr spcFirstLastPara="1" wrap="square" lIns="19050" tIns="9525" rIns="0" bIns="9525" anchor="ctr" anchorCtr="0">
              <a:noAutofit/>
            </a:bodyPr>
            <a:lstStyle/>
            <a:p>
              <a:pPr marL="0" marR="0" lvl="0" indent="0" algn="ctr" rtl="0">
                <a:lnSpc>
                  <a:spcPct val="90000"/>
                </a:lnSpc>
                <a:spcBef>
                  <a:spcPts val="0"/>
                </a:spcBef>
                <a:spcAft>
                  <a:spcPts val="0"/>
                </a:spcAft>
                <a:buNone/>
              </a:pPr>
              <a:r>
                <a:rPr lang="en-US" sz="1500" b="1">
                  <a:solidFill>
                    <a:schemeClr val="lt1"/>
                  </a:solidFill>
                  <a:latin typeface="Arial"/>
                  <a:ea typeface="Arial"/>
                  <a:cs typeface="Arial"/>
                  <a:sym typeface="Arial"/>
                </a:rPr>
                <a:t>Student Learning Environment</a:t>
              </a:r>
              <a:endParaRPr/>
            </a:p>
          </p:txBody>
        </p:sp>
        <p:sp>
          <p:nvSpPr>
            <p:cNvPr id="299" name="Google Shape;299;p6"/>
            <p:cNvSpPr/>
            <p:nvPr/>
          </p:nvSpPr>
          <p:spPr>
            <a:xfrm>
              <a:off x="2227451" y="225965"/>
              <a:ext cx="2123851" cy="849540"/>
            </a:xfrm>
            <a:prstGeom prst="chevron">
              <a:avLst>
                <a:gd name="adj" fmla="val 50000"/>
              </a:avLst>
            </a:prstGeom>
            <a:solidFill>
              <a:srgbClr val="CFDFC8"/>
            </a:solidFill>
            <a:ln w="10775" cap="flat" cmpd="sng">
              <a:solidFill>
                <a:srgbClr val="D8E1DC">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6"/>
            <p:cNvSpPr txBox="1"/>
            <p:nvPr/>
          </p:nvSpPr>
          <p:spPr>
            <a:xfrm>
              <a:off x="2652221" y="225965"/>
              <a:ext cx="1274311" cy="849540"/>
            </a:xfrm>
            <a:prstGeom prst="rect">
              <a:avLst/>
            </a:prstGeom>
            <a:noFill/>
            <a:ln>
              <a:noFill/>
            </a:ln>
          </p:spPr>
          <p:txBody>
            <a:bodyPr spcFirstLastPara="1" wrap="square" lIns="12700" tIns="6350" rIns="0" bIns="6350" anchor="ctr" anchorCtr="0">
              <a:noAutofit/>
            </a:bodyPr>
            <a:lstStyle/>
            <a:p>
              <a:pPr marL="0" marR="0" lvl="0" indent="0" algn="ctr" rtl="0">
                <a:lnSpc>
                  <a:spcPct val="90000"/>
                </a:lnSpc>
                <a:spcBef>
                  <a:spcPts val="0"/>
                </a:spcBef>
                <a:spcAft>
                  <a:spcPts val="0"/>
                </a:spcAft>
                <a:buNone/>
              </a:pPr>
              <a:r>
                <a:rPr lang="en-US" sz="1000" b="1">
                  <a:solidFill>
                    <a:schemeClr val="dk1"/>
                  </a:solidFill>
                  <a:latin typeface="Arial"/>
                  <a:ea typeface="Arial"/>
                  <a:cs typeface="Arial"/>
                  <a:sym typeface="Arial"/>
                </a:rPr>
                <a:t>Standardized Tests Scores</a:t>
              </a:r>
              <a:endParaRPr/>
            </a:p>
          </p:txBody>
        </p:sp>
        <p:sp>
          <p:nvSpPr>
            <p:cNvPr id="301" name="Google Shape;301;p6"/>
            <p:cNvSpPr/>
            <p:nvPr/>
          </p:nvSpPr>
          <p:spPr>
            <a:xfrm>
              <a:off x="4053964" y="225965"/>
              <a:ext cx="2123851" cy="849540"/>
            </a:xfrm>
            <a:prstGeom prst="chevron">
              <a:avLst>
                <a:gd name="adj" fmla="val 50000"/>
              </a:avLst>
            </a:prstGeom>
            <a:solidFill>
              <a:srgbClr val="CFDFC8"/>
            </a:solidFill>
            <a:ln w="10775" cap="flat" cmpd="sng">
              <a:solidFill>
                <a:srgbClr val="D7E1DB">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6"/>
            <p:cNvSpPr txBox="1"/>
            <p:nvPr/>
          </p:nvSpPr>
          <p:spPr>
            <a:xfrm>
              <a:off x="4478734" y="225965"/>
              <a:ext cx="1274311" cy="849540"/>
            </a:xfrm>
            <a:prstGeom prst="rect">
              <a:avLst/>
            </a:prstGeom>
            <a:noFill/>
            <a:ln>
              <a:noFill/>
            </a:ln>
          </p:spPr>
          <p:txBody>
            <a:bodyPr spcFirstLastPara="1" wrap="square" lIns="12700" tIns="6350" rIns="0" bIns="6350" anchor="ctr" anchorCtr="0">
              <a:noAutofit/>
            </a:bodyPr>
            <a:lstStyle/>
            <a:p>
              <a:pPr marL="0" marR="0" lvl="0" indent="0" algn="ctr" rtl="0">
                <a:lnSpc>
                  <a:spcPct val="90000"/>
                </a:lnSpc>
                <a:spcBef>
                  <a:spcPts val="0"/>
                </a:spcBef>
                <a:spcAft>
                  <a:spcPts val="0"/>
                </a:spcAft>
                <a:buNone/>
              </a:pPr>
              <a:r>
                <a:rPr lang="en-US" sz="1000" b="1">
                  <a:solidFill>
                    <a:schemeClr val="dk1"/>
                  </a:solidFill>
                  <a:latin typeface="Arial"/>
                  <a:ea typeface="Arial"/>
                  <a:cs typeface="Arial"/>
                  <a:sym typeface="Arial"/>
                </a:rPr>
                <a:t>Curriculum Review</a:t>
              </a:r>
              <a:endParaRPr/>
            </a:p>
            <a:p>
              <a:pPr marL="0" marR="0" lvl="0" indent="0" algn="ctr" rtl="0">
                <a:lnSpc>
                  <a:spcPct val="90000"/>
                </a:lnSpc>
                <a:spcBef>
                  <a:spcPts val="350"/>
                </a:spcBef>
                <a:spcAft>
                  <a:spcPts val="0"/>
                </a:spcAft>
                <a:buNone/>
              </a:pPr>
              <a:r>
                <a:rPr lang="en-US" sz="1000" b="1">
                  <a:solidFill>
                    <a:schemeClr val="dk1"/>
                  </a:solidFill>
                  <a:latin typeface="Arial"/>
                  <a:ea typeface="Arial"/>
                  <a:cs typeface="Arial"/>
                  <a:sym typeface="Arial"/>
                </a:rPr>
                <a:t>21</a:t>
              </a:r>
              <a:r>
                <a:rPr lang="en-US" sz="1000" b="1" baseline="30000">
                  <a:solidFill>
                    <a:schemeClr val="dk1"/>
                  </a:solidFill>
                  <a:latin typeface="Arial"/>
                  <a:ea typeface="Arial"/>
                  <a:cs typeface="Arial"/>
                  <a:sym typeface="Arial"/>
                </a:rPr>
                <a:t>st</a:t>
              </a:r>
              <a:r>
                <a:rPr lang="en-US" sz="1000" b="1">
                  <a:solidFill>
                    <a:schemeClr val="dk1"/>
                  </a:solidFill>
                  <a:latin typeface="Arial"/>
                  <a:ea typeface="Arial"/>
                  <a:cs typeface="Arial"/>
                  <a:sym typeface="Arial"/>
                </a:rPr>
                <a:t> Century Methodologies, Visual and Performing Arts</a:t>
              </a:r>
              <a:endParaRPr/>
            </a:p>
          </p:txBody>
        </p:sp>
        <p:sp>
          <p:nvSpPr>
            <p:cNvPr id="303" name="Google Shape;303;p6"/>
            <p:cNvSpPr/>
            <p:nvPr/>
          </p:nvSpPr>
          <p:spPr>
            <a:xfrm>
              <a:off x="5880477" y="225965"/>
              <a:ext cx="2123851" cy="849540"/>
            </a:xfrm>
            <a:prstGeom prst="chevron">
              <a:avLst>
                <a:gd name="adj" fmla="val 50000"/>
              </a:avLst>
            </a:prstGeom>
            <a:solidFill>
              <a:srgbClr val="CFDFC8"/>
            </a:solidFill>
            <a:ln w="10775" cap="flat" cmpd="sng">
              <a:solidFill>
                <a:srgbClr val="D7E1DB">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6"/>
            <p:cNvSpPr txBox="1"/>
            <p:nvPr/>
          </p:nvSpPr>
          <p:spPr>
            <a:xfrm>
              <a:off x="6305247" y="225965"/>
              <a:ext cx="1274311" cy="849540"/>
            </a:xfrm>
            <a:prstGeom prst="rect">
              <a:avLst/>
            </a:prstGeom>
            <a:noFill/>
            <a:ln>
              <a:noFill/>
            </a:ln>
          </p:spPr>
          <p:txBody>
            <a:bodyPr spcFirstLastPara="1" wrap="square" lIns="12700" tIns="6350" rIns="0" bIns="6350" anchor="ctr" anchorCtr="0">
              <a:noAutofit/>
            </a:bodyPr>
            <a:lstStyle/>
            <a:p>
              <a:pPr marL="0" marR="0" lvl="0" indent="0" algn="ctr" rtl="0">
                <a:lnSpc>
                  <a:spcPct val="90000"/>
                </a:lnSpc>
                <a:spcBef>
                  <a:spcPts val="0"/>
                </a:spcBef>
                <a:spcAft>
                  <a:spcPts val="0"/>
                </a:spcAft>
                <a:buNone/>
              </a:pPr>
              <a:r>
                <a:rPr lang="en-US" sz="1000" b="1" dirty="0">
                  <a:solidFill>
                    <a:schemeClr val="dk1"/>
                  </a:solidFill>
                  <a:latin typeface="Arial"/>
                  <a:ea typeface="Arial"/>
                  <a:cs typeface="Arial"/>
                  <a:sym typeface="Arial"/>
                </a:rPr>
                <a:t>College Acceptances</a:t>
              </a:r>
              <a:br>
                <a:rPr lang="en-US" sz="1000" b="1" dirty="0">
                  <a:solidFill>
                    <a:schemeClr val="dk1"/>
                  </a:solidFill>
                  <a:latin typeface="Arial"/>
                  <a:ea typeface="Arial"/>
                  <a:cs typeface="Arial"/>
                  <a:sym typeface="Arial"/>
                </a:rPr>
              </a:br>
              <a:endParaRPr sz="1000" b="1" dirty="0">
                <a:solidFill>
                  <a:schemeClr val="dk1"/>
                </a:solidFill>
                <a:latin typeface="Arial"/>
                <a:ea typeface="Arial"/>
                <a:cs typeface="Arial"/>
                <a:sym typeface="Arial"/>
              </a:endParaRPr>
            </a:p>
          </p:txBody>
        </p:sp>
        <p:sp>
          <p:nvSpPr>
            <p:cNvPr id="305" name="Google Shape;305;p6"/>
            <p:cNvSpPr/>
            <p:nvPr/>
          </p:nvSpPr>
          <p:spPr>
            <a:xfrm>
              <a:off x="7706989" y="225965"/>
              <a:ext cx="2123851" cy="849540"/>
            </a:xfrm>
            <a:prstGeom prst="chevron">
              <a:avLst>
                <a:gd name="adj" fmla="val 50000"/>
              </a:avLst>
            </a:prstGeom>
            <a:solidFill>
              <a:srgbClr val="CFDFC8"/>
            </a:solidFill>
            <a:ln w="10775" cap="flat" cmpd="sng">
              <a:solidFill>
                <a:srgbClr val="D8E2DC">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6"/>
            <p:cNvSpPr txBox="1"/>
            <p:nvPr/>
          </p:nvSpPr>
          <p:spPr>
            <a:xfrm>
              <a:off x="8131759" y="225965"/>
              <a:ext cx="1274311" cy="849540"/>
            </a:xfrm>
            <a:prstGeom prst="rect">
              <a:avLst/>
            </a:prstGeom>
            <a:noFill/>
            <a:ln>
              <a:noFill/>
            </a:ln>
          </p:spPr>
          <p:txBody>
            <a:bodyPr spcFirstLastPara="1" wrap="square" lIns="12700" tIns="6350" rIns="0" bIns="6350" anchor="ctr" anchorCtr="0">
              <a:noAutofit/>
            </a:bodyPr>
            <a:lstStyle/>
            <a:p>
              <a:pPr marL="0" marR="0" lvl="0" indent="0" algn="ctr" rtl="0">
                <a:lnSpc>
                  <a:spcPct val="90000"/>
                </a:lnSpc>
                <a:spcBef>
                  <a:spcPts val="0"/>
                </a:spcBef>
                <a:spcAft>
                  <a:spcPts val="0"/>
                </a:spcAft>
                <a:buNone/>
              </a:pPr>
              <a:r>
                <a:rPr lang="en-US" sz="1000" b="1">
                  <a:solidFill>
                    <a:schemeClr val="dk1"/>
                  </a:solidFill>
                  <a:latin typeface="Arial"/>
                  <a:ea typeface="Arial"/>
                  <a:cs typeface="Arial"/>
                  <a:sym typeface="Arial"/>
                </a:rPr>
                <a:t>Extra-Curricular and Athletic Participation</a:t>
              </a:r>
              <a:endParaRPr/>
            </a:p>
          </p:txBody>
        </p:sp>
        <p:sp>
          <p:nvSpPr>
            <p:cNvPr id="307" name="Google Shape;307;p6"/>
            <p:cNvSpPr/>
            <p:nvPr/>
          </p:nvSpPr>
          <p:spPr>
            <a:xfrm>
              <a:off x="9533502" y="225965"/>
              <a:ext cx="2123851" cy="849540"/>
            </a:xfrm>
            <a:prstGeom prst="chevron">
              <a:avLst>
                <a:gd name="adj" fmla="val 50000"/>
              </a:avLst>
            </a:prstGeom>
            <a:solidFill>
              <a:srgbClr val="CFDFC8"/>
            </a:solidFill>
            <a:ln w="10775" cap="flat" cmpd="sng">
              <a:solidFill>
                <a:srgbClr val="D8E2DC">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6"/>
            <p:cNvSpPr txBox="1"/>
            <p:nvPr/>
          </p:nvSpPr>
          <p:spPr>
            <a:xfrm>
              <a:off x="9958272" y="225965"/>
              <a:ext cx="1274311" cy="849540"/>
            </a:xfrm>
            <a:prstGeom prst="rect">
              <a:avLst/>
            </a:prstGeom>
            <a:noFill/>
            <a:ln>
              <a:noFill/>
            </a:ln>
          </p:spPr>
          <p:txBody>
            <a:bodyPr spcFirstLastPara="1" wrap="square" lIns="12700" tIns="6350" rIns="0" bIns="6350" anchor="ctr" anchorCtr="0">
              <a:noAutofit/>
            </a:bodyPr>
            <a:lstStyle/>
            <a:p>
              <a:pPr marL="0" marR="0" lvl="0" indent="0" algn="ctr" rtl="0">
                <a:lnSpc>
                  <a:spcPct val="90000"/>
                </a:lnSpc>
                <a:spcBef>
                  <a:spcPts val="0"/>
                </a:spcBef>
                <a:spcAft>
                  <a:spcPts val="0"/>
                </a:spcAft>
                <a:buNone/>
              </a:pPr>
              <a:r>
                <a:rPr lang="en-US" sz="1000" b="1">
                  <a:solidFill>
                    <a:schemeClr val="dk1"/>
                  </a:solidFill>
                  <a:latin typeface="Arial"/>
                  <a:ea typeface="Arial"/>
                  <a:cs typeface="Arial"/>
                  <a:sym typeface="Arial"/>
                </a:rPr>
                <a:t>Scholarships</a:t>
              </a:r>
              <a:endParaRPr/>
            </a:p>
          </p:txBody>
        </p:sp>
        <p:sp>
          <p:nvSpPr>
            <p:cNvPr id="309" name="Google Shape;309;p6"/>
            <p:cNvSpPr/>
            <p:nvPr/>
          </p:nvSpPr>
          <p:spPr>
            <a:xfrm>
              <a:off x="1245" y="1305803"/>
              <a:ext cx="2558857" cy="1023543"/>
            </a:xfrm>
            <a:prstGeom prst="chevron">
              <a:avLst>
                <a:gd name="adj" fmla="val 50000"/>
              </a:avLst>
            </a:prstGeom>
            <a:solidFill>
              <a:srgbClr val="13503B"/>
            </a:solidFill>
            <a:ln w="171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6"/>
            <p:cNvSpPr txBox="1"/>
            <p:nvPr/>
          </p:nvSpPr>
          <p:spPr>
            <a:xfrm>
              <a:off x="513017" y="1305803"/>
              <a:ext cx="1535314" cy="1023543"/>
            </a:xfrm>
            <a:prstGeom prst="rect">
              <a:avLst/>
            </a:prstGeom>
            <a:noFill/>
            <a:ln>
              <a:noFill/>
            </a:ln>
          </p:spPr>
          <p:txBody>
            <a:bodyPr spcFirstLastPara="1" wrap="square" lIns="19050" tIns="9525" rIns="0" bIns="9525" anchor="ctr" anchorCtr="0">
              <a:noAutofit/>
            </a:bodyPr>
            <a:lstStyle/>
            <a:p>
              <a:pPr marL="0" marR="0" lvl="0" indent="0" algn="ctr" rtl="0">
                <a:lnSpc>
                  <a:spcPct val="90000"/>
                </a:lnSpc>
                <a:spcBef>
                  <a:spcPts val="0"/>
                </a:spcBef>
                <a:spcAft>
                  <a:spcPts val="0"/>
                </a:spcAft>
                <a:buNone/>
              </a:pPr>
              <a:r>
                <a:rPr lang="en-US" sz="1500" b="1">
                  <a:solidFill>
                    <a:schemeClr val="lt1"/>
                  </a:solidFill>
                  <a:latin typeface="Arial"/>
                  <a:ea typeface="Arial"/>
                  <a:cs typeface="Arial"/>
                  <a:sym typeface="Arial"/>
                </a:rPr>
                <a:t>Communication</a:t>
              </a:r>
              <a:endParaRPr/>
            </a:p>
          </p:txBody>
        </p:sp>
        <p:sp>
          <p:nvSpPr>
            <p:cNvPr id="311" name="Google Shape;311;p6"/>
            <p:cNvSpPr/>
            <p:nvPr/>
          </p:nvSpPr>
          <p:spPr>
            <a:xfrm>
              <a:off x="2227451" y="1392804"/>
              <a:ext cx="2123851" cy="849540"/>
            </a:xfrm>
            <a:prstGeom prst="chevron">
              <a:avLst>
                <a:gd name="adj" fmla="val 50000"/>
              </a:avLst>
            </a:prstGeom>
            <a:solidFill>
              <a:srgbClr val="CFDFC8"/>
            </a:solidFill>
            <a:ln w="10775" cap="flat" cmpd="sng">
              <a:solidFill>
                <a:srgbClr val="D9E2DD">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6"/>
            <p:cNvSpPr txBox="1"/>
            <p:nvPr/>
          </p:nvSpPr>
          <p:spPr>
            <a:xfrm>
              <a:off x="2652221" y="1392804"/>
              <a:ext cx="1274311" cy="849540"/>
            </a:xfrm>
            <a:prstGeom prst="rect">
              <a:avLst/>
            </a:prstGeom>
            <a:noFill/>
            <a:ln>
              <a:noFill/>
            </a:ln>
          </p:spPr>
          <p:txBody>
            <a:bodyPr spcFirstLastPara="1" wrap="square" lIns="12700" tIns="6350" rIns="0" bIns="6350" anchor="ctr" anchorCtr="0">
              <a:noAutofit/>
            </a:bodyPr>
            <a:lstStyle/>
            <a:p>
              <a:pPr marL="0" marR="0" lvl="0" indent="0" algn="ctr" rtl="0">
                <a:lnSpc>
                  <a:spcPct val="90000"/>
                </a:lnSpc>
                <a:spcBef>
                  <a:spcPts val="0"/>
                </a:spcBef>
                <a:spcAft>
                  <a:spcPts val="0"/>
                </a:spcAft>
                <a:buNone/>
              </a:pPr>
              <a:r>
                <a:rPr lang="en-US" sz="1000" b="1" dirty="0">
                  <a:solidFill>
                    <a:schemeClr val="dk1"/>
                  </a:solidFill>
                  <a:latin typeface="Arial"/>
                  <a:ea typeface="Arial"/>
                  <a:cs typeface="Arial"/>
                  <a:sym typeface="Arial"/>
                </a:rPr>
                <a:t>Successful Receipt and Quality of Communications</a:t>
              </a:r>
              <a:endParaRPr dirty="0"/>
            </a:p>
          </p:txBody>
        </p:sp>
        <p:sp>
          <p:nvSpPr>
            <p:cNvPr id="313" name="Google Shape;313;p6"/>
            <p:cNvSpPr/>
            <p:nvPr/>
          </p:nvSpPr>
          <p:spPr>
            <a:xfrm>
              <a:off x="4053964" y="1392804"/>
              <a:ext cx="2123851" cy="849540"/>
            </a:xfrm>
            <a:prstGeom prst="chevron">
              <a:avLst>
                <a:gd name="adj" fmla="val 50000"/>
              </a:avLst>
            </a:prstGeom>
            <a:solidFill>
              <a:srgbClr val="CFDFC8"/>
            </a:solidFill>
            <a:ln w="10775" cap="flat" cmpd="sng">
              <a:solidFill>
                <a:srgbClr val="D9E3DD">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6"/>
            <p:cNvSpPr txBox="1"/>
            <p:nvPr/>
          </p:nvSpPr>
          <p:spPr>
            <a:xfrm>
              <a:off x="4478734" y="1392804"/>
              <a:ext cx="1274311" cy="849540"/>
            </a:xfrm>
            <a:prstGeom prst="rect">
              <a:avLst/>
            </a:prstGeom>
            <a:noFill/>
            <a:ln>
              <a:noFill/>
            </a:ln>
          </p:spPr>
          <p:txBody>
            <a:bodyPr spcFirstLastPara="1" wrap="square" lIns="12700" tIns="6350" rIns="0" bIns="6350" anchor="ctr" anchorCtr="0">
              <a:noAutofit/>
            </a:bodyPr>
            <a:lstStyle/>
            <a:p>
              <a:pPr marL="0" marR="0" lvl="0" indent="0" algn="ctr" rtl="0">
                <a:lnSpc>
                  <a:spcPct val="90000"/>
                </a:lnSpc>
                <a:spcBef>
                  <a:spcPts val="0"/>
                </a:spcBef>
                <a:spcAft>
                  <a:spcPts val="0"/>
                </a:spcAft>
                <a:buNone/>
              </a:pPr>
              <a:r>
                <a:rPr lang="en-US" sz="1000" b="1" dirty="0">
                  <a:solidFill>
                    <a:schemeClr val="dk1"/>
                  </a:solidFill>
                  <a:latin typeface="Arial"/>
                  <a:ea typeface="Arial"/>
                  <a:cs typeface="Arial"/>
                  <a:sym typeface="Arial"/>
                </a:rPr>
                <a:t>Student Participation in Events </a:t>
              </a:r>
              <a:endParaRPr dirty="0"/>
            </a:p>
          </p:txBody>
        </p:sp>
        <p:sp>
          <p:nvSpPr>
            <p:cNvPr id="315" name="Google Shape;315;p6"/>
            <p:cNvSpPr/>
            <p:nvPr/>
          </p:nvSpPr>
          <p:spPr>
            <a:xfrm>
              <a:off x="5880477" y="1392804"/>
              <a:ext cx="2123851" cy="849540"/>
            </a:xfrm>
            <a:prstGeom prst="chevron">
              <a:avLst>
                <a:gd name="adj" fmla="val 50000"/>
              </a:avLst>
            </a:prstGeom>
            <a:solidFill>
              <a:srgbClr val="CFDFC8"/>
            </a:solidFill>
            <a:ln w="10775" cap="flat" cmpd="sng">
              <a:solidFill>
                <a:srgbClr val="DAE3DE">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6"/>
            <p:cNvSpPr txBox="1"/>
            <p:nvPr/>
          </p:nvSpPr>
          <p:spPr>
            <a:xfrm>
              <a:off x="6305247" y="1392804"/>
              <a:ext cx="1274311" cy="849540"/>
            </a:xfrm>
            <a:prstGeom prst="rect">
              <a:avLst/>
            </a:prstGeom>
            <a:noFill/>
            <a:ln>
              <a:noFill/>
            </a:ln>
          </p:spPr>
          <p:txBody>
            <a:bodyPr spcFirstLastPara="1" wrap="square" lIns="12700" tIns="6350" rIns="0" bIns="6350" anchor="ctr" anchorCtr="0">
              <a:noAutofit/>
            </a:bodyPr>
            <a:lstStyle/>
            <a:p>
              <a:pPr marL="0" marR="0" lvl="0" indent="0" algn="ctr" rtl="0">
                <a:lnSpc>
                  <a:spcPct val="90000"/>
                </a:lnSpc>
                <a:spcBef>
                  <a:spcPts val="0"/>
                </a:spcBef>
                <a:spcAft>
                  <a:spcPts val="0"/>
                </a:spcAft>
                <a:buNone/>
              </a:pPr>
              <a:r>
                <a:rPr lang="en-US" sz="1000" b="1" dirty="0">
                  <a:solidFill>
                    <a:schemeClr val="dk1"/>
                  </a:solidFill>
                  <a:latin typeface="Arial"/>
                  <a:ea typeface="Arial"/>
                  <a:cs typeface="Arial"/>
                  <a:sym typeface="Arial"/>
                </a:rPr>
                <a:t>Parent Volunteers and Parent Participation Rates</a:t>
              </a:r>
              <a:endParaRPr dirty="0"/>
            </a:p>
          </p:txBody>
        </p:sp>
        <p:sp>
          <p:nvSpPr>
            <p:cNvPr id="317" name="Google Shape;317;p6"/>
            <p:cNvSpPr/>
            <p:nvPr/>
          </p:nvSpPr>
          <p:spPr>
            <a:xfrm>
              <a:off x="7706989" y="1392804"/>
              <a:ext cx="2123851" cy="849540"/>
            </a:xfrm>
            <a:prstGeom prst="chevron">
              <a:avLst>
                <a:gd name="adj" fmla="val 50000"/>
              </a:avLst>
            </a:prstGeom>
            <a:solidFill>
              <a:srgbClr val="CFDFC8"/>
            </a:solidFill>
            <a:ln w="10775" cap="flat" cmpd="sng">
              <a:solidFill>
                <a:srgbClr val="DAE3DE">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6"/>
            <p:cNvSpPr txBox="1"/>
            <p:nvPr/>
          </p:nvSpPr>
          <p:spPr>
            <a:xfrm>
              <a:off x="8131759" y="1392804"/>
              <a:ext cx="1274311" cy="849540"/>
            </a:xfrm>
            <a:prstGeom prst="rect">
              <a:avLst/>
            </a:prstGeom>
            <a:noFill/>
            <a:ln>
              <a:noFill/>
            </a:ln>
          </p:spPr>
          <p:txBody>
            <a:bodyPr spcFirstLastPara="1" wrap="square" lIns="12700" tIns="6350" rIns="0" bIns="6350" anchor="ctr" anchorCtr="0">
              <a:noAutofit/>
            </a:bodyPr>
            <a:lstStyle/>
            <a:p>
              <a:pPr marL="0" marR="0" lvl="0" indent="0" algn="ctr" rtl="0">
                <a:lnSpc>
                  <a:spcPct val="90000"/>
                </a:lnSpc>
                <a:spcBef>
                  <a:spcPts val="0"/>
                </a:spcBef>
                <a:spcAft>
                  <a:spcPts val="0"/>
                </a:spcAft>
                <a:buNone/>
              </a:pPr>
              <a:r>
                <a:rPr lang="en-US" sz="1000" b="1">
                  <a:solidFill>
                    <a:schemeClr val="dk1"/>
                  </a:solidFill>
                  <a:latin typeface="Arial"/>
                  <a:ea typeface="Arial"/>
                  <a:cs typeface="Arial"/>
                  <a:sym typeface="Arial"/>
                </a:rPr>
                <a:t>Student,Parent and Alumni Surveys</a:t>
              </a:r>
              <a:endParaRPr/>
            </a:p>
          </p:txBody>
        </p:sp>
        <p:sp>
          <p:nvSpPr>
            <p:cNvPr id="319" name="Google Shape;319;p6"/>
            <p:cNvSpPr/>
            <p:nvPr/>
          </p:nvSpPr>
          <p:spPr>
            <a:xfrm>
              <a:off x="9533502" y="1392804"/>
              <a:ext cx="2123851" cy="849540"/>
            </a:xfrm>
            <a:prstGeom prst="chevron">
              <a:avLst>
                <a:gd name="adj" fmla="val 50000"/>
              </a:avLst>
            </a:prstGeom>
            <a:solidFill>
              <a:srgbClr val="CFDFC8"/>
            </a:solidFill>
            <a:ln w="10775" cap="flat" cmpd="sng">
              <a:solidFill>
                <a:srgbClr val="DBE4DE">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6"/>
            <p:cNvSpPr txBox="1"/>
            <p:nvPr/>
          </p:nvSpPr>
          <p:spPr>
            <a:xfrm>
              <a:off x="9958272" y="1392804"/>
              <a:ext cx="1274311" cy="849540"/>
            </a:xfrm>
            <a:prstGeom prst="rect">
              <a:avLst/>
            </a:prstGeom>
            <a:noFill/>
            <a:ln>
              <a:noFill/>
            </a:ln>
          </p:spPr>
          <p:txBody>
            <a:bodyPr spcFirstLastPara="1" wrap="square" lIns="12700" tIns="6350" rIns="0" bIns="6350" anchor="ctr" anchorCtr="0">
              <a:noAutofit/>
            </a:bodyPr>
            <a:lstStyle/>
            <a:p>
              <a:pPr marL="0" marR="0" lvl="0" indent="0" algn="ctr" rtl="0">
                <a:lnSpc>
                  <a:spcPct val="90000"/>
                </a:lnSpc>
                <a:spcBef>
                  <a:spcPts val="0"/>
                </a:spcBef>
                <a:spcAft>
                  <a:spcPts val="0"/>
                </a:spcAft>
                <a:buNone/>
              </a:pPr>
              <a:r>
                <a:rPr lang="en-US" sz="1000" b="1">
                  <a:solidFill>
                    <a:schemeClr val="dk1"/>
                  </a:solidFill>
                  <a:latin typeface="Arial"/>
                  <a:ea typeface="Arial"/>
                  <a:cs typeface="Arial"/>
                  <a:sym typeface="Arial"/>
                </a:rPr>
                <a:t>Alumni Participation</a:t>
              </a:r>
              <a:endParaRPr/>
            </a:p>
          </p:txBody>
        </p:sp>
        <p:sp>
          <p:nvSpPr>
            <p:cNvPr id="321" name="Google Shape;321;p6"/>
            <p:cNvSpPr/>
            <p:nvPr/>
          </p:nvSpPr>
          <p:spPr>
            <a:xfrm>
              <a:off x="0" y="2482980"/>
              <a:ext cx="2558857" cy="1023543"/>
            </a:xfrm>
            <a:prstGeom prst="chevron">
              <a:avLst>
                <a:gd name="adj" fmla="val 50000"/>
              </a:avLst>
            </a:prstGeom>
            <a:solidFill>
              <a:srgbClr val="13503B"/>
            </a:solidFill>
            <a:ln w="171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6"/>
            <p:cNvSpPr txBox="1"/>
            <p:nvPr/>
          </p:nvSpPr>
          <p:spPr>
            <a:xfrm>
              <a:off x="511772" y="2482980"/>
              <a:ext cx="1535314" cy="1023543"/>
            </a:xfrm>
            <a:prstGeom prst="rect">
              <a:avLst/>
            </a:prstGeom>
            <a:noFill/>
            <a:ln>
              <a:noFill/>
            </a:ln>
          </p:spPr>
          <p:txBody>
            <a:bodyPr spcFirstLastPara="1" wrap="square" lIns="19050" tIns="9525" rIns="0" bIns="9525" anchor="ctr" anchorCtr="0">
              <a:noAutofit/>
            </a:bodyPr>
            <a:lstStyle/>
            <a:p>
              <a:pPr marL="0" marR="0" lvl="0" indent="0" algn="ctr" rtl="0">
                <a:lnSpc>
                  <a:spcPct val="90000"/>
                </a:lnSpc>
                <a:spcBef>
                  <a:spcPts val="0"/>
                </a:spcBef>
                <a:spcAft>
                  <a:spcPts val="0"/>
                </a:spcAft>
                <a:buNone/>
              </a:pPr>
              <a:r>
                <a:rPr lang="en-US" sz="1500" b="1">
                  <a:solidFill>
                    <a:schemeClr val="lt1"/>
                  </a:solidFill>
                  <a:latin typeface="Arial"/>
                  <a:ea typeface="Arial"/>
                  <a:cs typeface="Arial"/>
                  <a:sym typeface="Arial"/>
                </a:rPr>
                <a:t>Professional Development and Employee Engagement</a:t>
              </a:r>
              <a:endParaRPr/>
            </a:p>
          </p:txBody>
        </p:sp>
        <p:sp>
          <p:nvSpPr>
            <p:cNvPr id="323" name="Google Shape;323;p6"/>
            <p:cNvSpPr/>
            <p:nvPr/>
          </p:nvSpPr>
          <p:spPr>
            <a:xfrm>
              <a:off x="2227451" y="2559644"/>
              <a:ext cx="2123851" cy="849540"/>
            </a:xfrm>
            <a:prstGeom prst="chevron">
              <a:avLst>
                <a:gd name="adj" fmla="val 50000"/>
              </a:avLst>
            </a:prstGeom>
            <a:solidFill>
              <a:srgbClr val="CFDFC8"/>
            </a:solidFill>
            <a:ln w="10775" cap="flat" cmpd="sng">
              <a:solidFill>
                <a:srgbClr val="DBE4DF">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6"/>
            <p:cNvSpPr txBox="1"/>
            <p:nvPr/>
          </p:nvSpPr>
          <p:spPr>
            <a:xfrm>
              <a:off x="2652221" y="2559644"/>
              <a:ext cx="1274311" cy="849540"/>
            </a:xfrm>
            <a:prstGeom prst="rect">
              <a:avLst/>
            </a:prstGeom>
            <a:noFill/>
            <a:ln>
              <a:noFill/>
            </a:ln>
          </p:spPr>
          <p:txBody>
            <a:bodyPr spcFirstLastPara="1" wrap="square" lIns="12700" tIns="6350" rIns="0" bIns="6350" anchor="ctr" anchorCtr="0">
              <a:noAutofit/>
            </a:bodyPr>
            <a:lstStyle/>
            <a:p>
              <a:pPr marL="0" marR="0" lvl="0" indent="0" algn="ctr" rtl="0">
                <a:lnSpc>
                  <a:spcPct val="90000"/>
                </a:lnSpc>
                <a:spcBef>
                  <a:spcPts val="0"/>
                </a:spcBef>
                <a:spcAft>
                  <a:spcPts val="0"/>
                </a:spcAft>
                <a:buNone/>
              </a:pPr>
              <a:r>
                <a:rPr lang="en-US" sz="1000" b="1">
                  <a:solidFill>
                    <a:schemeClr val="dk1"/>
                  </a:solidFill>
                  <a:latin typeface="Arial"/>
                  <a:ea typeface="Arial"/>
                  <a:cs typeface="Arial"/>
                  <a:sym typeface="Arial"/>
                </a:rPr>
                <a:t>Professional Learning Communities</a:t>
              </a:r>
              <a:endParaRPr/>
            </a:p>
          </p:txBody>
        </p:sp>
        <p:sp>
          <p:nvSpPr>
            <p:cNvPr id="325" name="Google Shape;325;p6"/>
            <p:cNvSpPr/>
            <p:nvPr/>
          </p:nvSpPr>
          <p:spPr>
            <a:xfrm>
              <a:off x="4053964" y="2559644"/>
              <a:ext cx="2123851" cy="849540"/>
            </a:xfrm>
            <a:prstGeom prst="chevron">
              <a:avLst>
                <a:gd name="adj" fmla="val 50000"/>
              </a:avLst>
            </a:prstGeom>
            <a:solidFill>
              <a:srgbClr val="CFDFC8"/>
            </a:solidFill>
            <a:ln w="10775" cap="flat" cmpd="sng">
              <a:solidFill>
                <a:srgbClr val="DCE4DF">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6"/>
            <p:cNvSpPr txBox="1"/>
            <p:nvPr/>
          </p:nvSpPr>
          <p:spPr>
            <a:xfrm>
              <a:off x="4478734" y="2559644"/>
              <a:ext cx="1274311" cy="849540"/>
            </a:xfrm>
            <a:prstGeom prst="rect">
              <a:avLst/>
            </a:prstGeom>
            <a:noFill/>
            <a:ln>
              <a:noFill/>
            </a:ln>
          </p:spPr>
          <p:txBody>
            <a:bodyPr spcFirstLastPara="1" wrap="square" lIns="12700" tIns="6350" rIns="0" bIns="6350" anchor="ctr" anchorCtr="0">
              <a:noAutofit/>
            </a:bodyPr>
            <a:lstStyle/>
            <a:p>
              <a:pPr marL="0" marR="0" lvl="0" indent="0" algn="ctr" rtl="0">
                <a:lnSpc>
                  <a:spcPct val="90000"/>
                </a:lnSpc>
                <a:spcBef>
                  <a:spcPts val="0"/>
                </a:spcBef>
                <a:spcAft>
                  <a:spcPts val="0"/>
                </a:spcAft>
                <a:buNone/>
              </a:pPr>
              <a:r>
                <a:rPr lang="en-US" sz="1000" b="1">
                  <a:solidFill>
                    <a:schemeClr val="dk1"/>
                  </a:solidFill>
                  <a:latin typeface="Arial"/>
                  <a:ea typeface="Arial"/>
                  <a:cs typeface="Arial"/>
                  <a:sym typeface="Arial"/>
                </a:rPr>
                <a:t>Professional Development Hours and Budget</a:t>
              </a:r>
              <a:endParaRPr/>
            </a:p>
          </p:txBody>
        </p:sp>
        <p:sp>
          <p:nvSpPr>
            <p:cNvPr id="327" name="Google Shape;327;p6"/>
            <p:cNvSpPr/>
            <p:nvPr/>
          </p:nvSpPr>
          <p:spPr>
            <a:xfrm>
              <a:off x="5880477" y="2559644"/>
              <a:ext cx="2123851" cy="849540"/>
            </a:xfrm>
            <a:prstGeom prst="chevron">
              <a:avLst>
                <a:gd name="adj" fmla="val 50000"/>
              </a:avLst>
            </a:prstGeom>
            <a:solidFill>
              <a:srgbClr val="CFDFC8"/>
            </a:solidFill>
            <a:ln w="10775" cap="flat" cmpd="sng">
              <a:solidFill>
                <a:srgbClr val="DCE5E0">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6"/>
            <p:cNvSpPr txBox="1"/>
            <p:nvPr/>
          </p:nvSpPr>
          <p:spPr>
            <a:xfrm>
              <a:off x="6305247" y="2559644"/>
              <a:ext cx="1274311" cy="849540"/>
            </a:xfrm>
            <a:prstGeom prst="rect">
              <a:avLst/>
            </a:prstGeom>
            <a:noFill/>
            <a:ln>
              <a:noFill/>
            </a:ln>
          </p:spPr>
          <p:txBody>
            <a:bodyPr spcFirstLastPara="1" wrap="square" lIns="12700" tIns="6350" rIns="0" bIns="6350" anchor="ctr" anchorCtr="0">
              <a:noAutofit/>
            </a:bodyPr>
            <a:lstStyle/>
            <a:p>
              <a:pPr marL="0" marR="0" lvl="0" indent="0" algn="ctr" rtl="0">
                <a:lnSpc>
                  <a:spcPct val="90000"/>
                </a:lnSpc>
                <a:spcBef>
                  <a:spcPts val="0"/>
                </a:spcBef>
                <a:spcAft>
                  <a:spcPts val="0"/>
                </a:spcAft>
                <a:buNone/>
              </a:pPr>
              <a:r>
                <a:rPr lang="en-US" sz="1000" b="1">
                  <a:solidFill>
                    <a:schemeClr val="dk1"/>
                  </a:solidFill>
                  <a:latin typeface="Arial"/>
                  <a:ea typeface="Arial"/>
                  <a:cs typeface="Arial"/>
                  <a:sym typeface="Arial"/>
                </a:rPr>
                <a:t>Teacher Evaluations</a:t>
              </a:r>
              <a:endParaRPr/>
            </a:p>
          </p:txBody>
        </p:sp>
        <p:sp>
          <p:nvSpPr>
            <p:cNvPr id="329" name="Google Shape;329;p6"/>
            <p:cNvSpPr/>
            <p:nvPr/>
          </p:nvSpPr>
          <p:spPr>
            <a:xfrm>
              <a:off x="7706989" y="2559644"/>
              <a:ext cx="2123851" cy="849540"/>
            </a:xfrm>
            <a:prstGeom prst="chevron">
              <a:avLst>
                <a:gd name="adj" fmla="val 50000"/>
              </a:avLst>
            </a:prstGeom>
            <a:solidFill>
              <a:srgbClr val="CFDFC8"/>
            </a:solidFill>
            <a:ln w="10775" cap="flat" cmpd="sng">
              <a:solidFill>
                <a:srgbClr val="DDE5E0">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6"/>
            <p:cNvSpPr txBox="1"/>
            <p:nvPr/>
          </p:nvSpPr>
          <p:spPr>
            <a:xfrm>
              <a:off x="8131759" y="2559644"/>
              <a:ext cx="1274311" cy="849540"/>
            </a:xfrm>
            <a:prstGeom prst="rect">
              <a:avLst/>
            </a:prstGeom>
            <a:noFill/>
            <a:ln>
              <a:noFill/>
            </a:ln>
          </p:spPr>
          <p:txBody>
            <a:bodyPr spcFirstLastPara="1" wrap="square" lIns="12700" tIns="6350" rIns="0" bIns="6350" anchor="ctr" anchorCtr="0">
              <a:noAutofit/>
            </a:bodyPr>
            <a:lstStyle/>
            <a:p>
              <a:pPr marL="0" marR="0" lvl="0" indent="0" algn="ctr" rtl="0">
                <a:lnSpc>
                  <a:spcPct val="90000"/>
                </a:lnSpc>
                <a:spcBef>
                  <a:spcPts val="0"/>
                </a:spcBef>
                <a:spcAft>
                  <a:spcPts val="0"/>
                </a:spcAft>
                <a:buNone/>
              </a:pPr>
              <a:r>
                <a:rPr lang="en-US" sz="1000" b="1">
                  <a:solidFill>
                    <a:schemeClr val="dk1"/>
                  </a:solidFill>
                  <a:latin typeface="Arial"/>
                  <a:ea typeface="Arial"/>
                  <a:cs typeface="Arial"/>
                  <a:sym typeface="Arial"/>
                </a:rPr>
                <a:t>Faculty Satisfaction Survey</a:t>
              </a:r>
              <a:endParaRPr/>
            </a:p>
          </p:txBody>
        </p:sp>
        <p:sp>
          <p:nvSpPr>
            <p:cNvPr id="331" name="Google Shape;331;p6"/>
            <p:cNvSpPr/>
            <p:nvPr/>
          </p:nvSpPr>
          <p:spPr>
            <a:xfrm>
              <a:off x="9533502" y="2559644"/>
              <a:ext cx="2123851" cy="849540"/>
            </a:xfrm>
            <a:prstGeom prst="chevron">
              <a:avLst>
                <a:gd name="adj" fmla="val 50000"/>
              </a:avLst>
            </a:prstGeom>
            <a:solidFill>
              <a:srgbClr val="CFDFC8"/>
            </a:solidFill>
            <a:ln w="10775" cap="flat" cmpd="sng">
              <a:solidFill>
                <a:srgbClr val="DDE6E1">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6"/>
            <p:cNvSpPr txBox="1"/>
            <p:nvPr/>
          </p:nvSpPr>
          <p:spPr>
            <a:xfrm>
              <a:off x="9958272" y="2559644"/>
              <a:ext cx="1274311" cy="849540"/>
            </a:xfrm>
            <a:prstGeom prst="rect">
              <a:avLst/>
            </a:prstGeom>
            <a:noFill/>
            <a:ln>
              <a:noFill/>
            </a:ln>
          </p:spPr>
          <p:txBody>
            <a:bodyPr spcFirstLastPara="1" wrap="square" lIns="12700" tIns="6350" rIns="0" bIns="6350" anchor="ctr" anchorCtr="0">
              <a:noAutofit/>
            </a:bodyPr>
            <a:lstStyle/>
            <a:p>
              <a:pPr marL="0" marR="0" lvl="0" indent="0" algn="ctr" rtl="0">
                <a:lnSpc>
                  <a:spcPct val="90000"/>
                </a:lnSpc>
                <a:spcBef>
                  <a:spcPts val="0"/>
                </a:spcBef>
                <a:spcAft>
                  <a:spcPts val="0"/>
                </a:spcAft>
                <a:buNone/>
              </a:pPr>
              <a:r>
                <a:rPr lang="en-US" sz="1000" b="1">
                  <a:solidFill>
                    <a:schemeClr val="dk1"/>
                  </a:solidFill>
                  <a:latin typeface="Arial"/>
                  <a:ea typeface="Arial"/>
                  <a:cs typeface="Arial"/>
                  <a:sym typeface="Arial"/>
                </a:rPr>
                <a:t>Faculty Salaries</a:t>
              </a:r>
              <a:endParaRPr/>
            </a:p>
          </p:txBody>
        </p:sp>
        <p:sp>
          <p:nvSpPr>
            <p:cNvPr id="333" name="Google Shape;333;p6"/>
            <p:cNvSpPr/>
            <p:nvPr/>
          </p:nvSpPr>
          <p:spPr>
            <a:xfrm>
              <a:off x="1245" y="3639482"/>
              <a:ext cx="2558857" cy="1023543"/>
            </a:xfrm>
            <a:prstGeom prst="chevron">
              <a:avLst>
                <a:gd name="adj" fmla="val 50000"/>
              </a:avLst>
            </a:prstGeom>
            <a:solidFill>
              <a:srgbClr val="13503B"/>
            </a:solidFill>
            <a:ln w="171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6"/>
            <p:cNvSpPr txBox="1"/>
            <p:nvPr/>
          </p:nvSpPr>
          <p:spPr>
            <a:xfrm>
              <a:off x="513017" y="3639482"/>
              <a:ext cx="1535314" cy="1023543"/>
            </a:xfrm>
            <a:prstGeom prst="rect">
              <a:avLst/>
            </a:prstGeom>
            <a:noFill/>
            <a:ln>
              <a:noFill/>
            </a:ln>
          </p:spPr>
          <p:txBody>
            <a:bodyPr spcFirstLastPara="1" wrap="square" lIns="19050" tIns="9525" rIns="0" bIns="9525" anchor="ctr" anchorCtr="0">
              <a:noAutofit/>
            </a:bodyPr>
            <a:lstStyle/>
            <a:p>
              <a:pPr marL="0" marR="0" lvl="0" indent="0" algn="ctr" rtl="0">
                <a:lnSpc>
                  <a:spcPct val="90000"/>
                </a:lnSpc>
                <a:spcBef>
                  <a:spcPts val="0"/>
                </a:spcBef>
                <a:spcAft>
                  <a:spcPts val="0"/>
                </a:spcAft>
                <a:buNone/>
              </a:pPr>
              <a:r>
                <a:rPr lang="en-US" sz="1500" b="1">
                  <a:solidFill>
                    <a:schemeClr val="lt1"/>
                  </a:solidFill>
                  <a:latin typeface="Arial"/>
                  <a:ea typeface="Arial"/>
                  <a:cs typeface="Arial"/>
                  <a:sym typeface="Arial"/>
                </a:rPr>
                <a:t>Information Resources and Technology Innovation</a:t>
              </a:r>
              <a:endParaRPr/>
            </a:p>
          </p:txBody>
        </p:sp>
        <p:sp>
          <p:nvSpPr>
            <p:cNvPr id="335" name="Google Shape;335;p6"/>
            <p:cNvSpPr/>
            <p:nvPr/>
          </p:nvSpPr>
          <p:spPr>
            <a:xfrm>
              <a:off x="2227451" y="3726483"/>
              <a:ext cx="2123851" cy="849540"/>
            </a:xfrm>
            <a:prstGeom prst="chevron">
              <a:avLst>
                <a:gd name="adj" fmla="val 50000"/>
              </a:avLst>
            </a:prstGeom>
            <a:solidFill>
              <a:srgbClr val="CFDFC8"/>
            </a:solidFill>
            <a:ln w="10775" cap="flat" cmpd="sng">
              <a:solidFill>
                <a:srgbClr val="DEE6E1">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6"/>
            <p:cNvSpPr txBox="1"/>
            <p:nvPr/>
          </p:nvSpPr>
          <p:spPr>
            <a:xfrm>
              <a:off x="2652221" y="3726483"/>
              <a:ext cx="1274311" cy="849540"/>
            </a:xfrm>
            <a:prstGeom prst="rect">
              <a:avLst/>
            </a:prstGeom>
            <a:noFill/>
            <a:ln>
              <a:noFill/>
            </a:ln>
          </p:spPr>
          <p:txBody>
            <a:bodyPr spcFirstLastPara="1" wrap="square" lIns="12700" tIns="6350" rIns="0" bIns="6350" anchor="ctr" anchorCtr="0">
              <a:noAutofit/>
            </a:bodyPr>
            <a:lstStyle/>
            <a:p>
              <a:pPr marL="0" marR="0" lvl="0" indent="0" algn="ctr" rtl="0">
                <a:lnSpc>
                  <a:spcPct val="90000"/>
                </a:lnSpc>
                <a:spcBef>
                  <a:spcPts val="0"/>
                </a:spcBef>
                <a:spcAft>
                  <a:spcPts val="0"/>
                </a:spcAft>
                <a:buNone/>
              </a:pPr>
              <a:r>
                <a:rPr lang="en-US" sz="1000" b="1">
                  <a:solidFill>
                    <a:schemeClr val="dk1"/>
                  </a:solidFill>
                  <a:latin typeface="Arial"/>
                  <a:ea typeface="Arial"/>
                  <a:cs typeface="Arial"/>
                  <a:sym typeface="Arial"/>
                </a:rPr>
                <a:t>Technology Integration in the Classroom</a:t>
              </a:r>
              <a:endParaRPr/>
            </a:p>
          </p:txBody>
        </p:sp>
        <p:sp>
          <p:nvSpPr>
            <p:cNvPr id="337" name="Google Shape;337;p6"/>
            <p:cNvSpPr/>
            <p:nvPr/>
          </p:nvSpPr>
          <p:spPr>
            <a:xfrm>
              <a:off x="4053964" y="3726483"/>
              <a:ext cx="2123851" cy="849540"/>
            </a:xfrm>
            <a:prstGeom prst="chevron">
              <a:avLst>
                <a:gd name="adj" fmla="val 50000"/>
              </a:avLst>
            </a:prstGeom>
            <a:solidFill>
              <a:srgbClr val="CFDFC8"/>
            </a:solidFill>
            <a:ln w="10775" cap="flat" cmpd="sng">
              <a:solidFill>
                <a:srgbClr val="DEE6E1">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6"/>
            <p:cNvSpPr txBox="1"/>
            <p:nvPr/>
          </p:nvSpPr>
          <p:spPr>
            <a:xfrm>
              <a:off x="4478734" y="3726483"/>
              <a:ext cx="1274311" cy="849540"/>
            </a:xfrm>
            <a:prstGeom prst="rect">
              <a:avLst/>
            </a:prstGeom>
            <a:noFill/>
            <a:ln>
              <a:noFill/>
            </a:ln>
          </p:spPr>
          <p:txBody>
            <a:bodyPr spcFirstLastPara="1" wrap="square" lIns="12700" tIns="6350" rIns="0" bIns="6350" anchor="ctr" anchorCtr="0">
              <a:noAutofit/>
            </a:bodyPr>
            <a:lstStyle/>
            <a:p>
              <a:pPr marL="0" marR="0" lvl="0" indent="0" algn="ctr" rtl="0">
                <a:lnSpc>
                  <a:spcPct val="90000"/>
                </a:lnSpc>
                <a:spcBef>
                  <a:spcPts val="0"/>
                </a:spcBef>
                <a:spcAft>
                  <a:spcPts val="0"/>
                </a:spcAft>
                <a:buNone/>
              </a:pPr>
              <a:r>
                <a:rPr lang="en-US" sz="1000" b="1">
                  <a:solidFill>
                    <a:schemeClr val="dk1"/>
                  </a:solidFill>
                  <a:latin typeface="Arial"/>
                  <a:ea typeface="Arial"/>
                  <a:cs typeface="Arial"/>
                  <a:sym typeface="Arial"/>
                </a:rPr>
                <a:t>Computer Science Curriculum Review</a:t>
              </a:r>
              <a:endParaRPr/>
            </a:p>
          </p:txBody>
        </p:sp>
        <p:sp>
          <p:nvSpPr>
            <p:cNvPr id="339" name="Google Shape;339;p6"/>
            <p:cNvSpPr/>
            <p:nvPr/>
          </p:nvSpPr>
          <p:spPr>
            <a:xfrm>
              <a:off x="5880477" y="3726483"/>
              <a:ext cx="2123851" cy="849540"/>
            </a:xfrm>
            <a:prstGeom prst="chevron">
              <a:avLst>
                <a:gd name="adj" fmla="val 50000"/>
              </a:avLst>
            </a:prstGeom>
            <a:solidFill>
              <a:srgbClr val="CFDFC8"/>
            </a:solidFill>
            <a:ln w="10775" cap="flat" cmpd="sng">
              <a:solidFill>
                <a:srgbClr val="DFE7E2">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6"/>
            <p:cNvSpPr txBox="1"/>
            <p:nvPr/>
          </p:nvSpPr>
          <p:spPr>
            <a:xfrm>
              <a:off x="6305247" y="3726483"/>
              <a:ext cx="1274311" cy="849540"/>
            </a:xfrm>
            <a:prstGeom prst="rect">
              <a:avLst/>
            </a:prstGeom>
            <a:noFill/>
            <a:ln>
              <a:noFill/>
            </a:ln>
          </p:spPr>
          <p:txBody>
            <a:bodyPr spcFirstLastPara="1" wrap="square" lIns="12700" tIns="6350" rIns="0" bIns="6350" anchor="ctr" anchorCtr="0">
              <a:noAutofit/>
            </a:bodyPr>
            <a:lstStyle/>
            <a:p>
              <a:pPr marL="0" marR="0" lvl="0" indent="0" algn="ctr" rtl="0">
                <a:lnSpc>
                  <a:spcPct val="90000"/>
                </a:lnSpc>
                <a:spcBef>
                  <a:spcPts val="0"/>
                </a:spcBef>
                <a:spcAft>
                  <a:spcPts val="0"/>
                </a:spcAft>
                <a:buNone/>
              </a:pPr>
              <a:r>
                <a:rPr lang="en-US" sz="1000" b="1">
                  <a:solidFill>
                    <a:schemeClr val="dk1"/>
                  </a:solidFill>
                  <a:latin typeface="Arial"/>
                  <a:ea typeface="Arial"/>
                  <a:cs typeface="Arial"/>
                  <a:sym typeface="Arial"/>
                </a:rPr>
                <a:t>Continuous, Strategic Review of Technology and Processes</a:t>
              </a:r>
              <a:endParaRPr/>
            </a:p>
          </p:txBody>
        </p:sp>
        <p:sp>
          <p:nvSpPr>
            <p:cNvPr id="341" name="Google Shape;341;p6"/>
            <p:cNvSpPr/>
            <p:nvPr/>
          </p:nvSpPr>
          <p:spPr>
            <a:xfrm>
              <a:off x="7706989" y="3726483"/>
              <a:ext cx="2123851" cy="849540"/>
            </a:xfrm>
            <a:prstGeom prst="chevron">
              <a:avLst>
                <a:gd name="adj" fmla="val 50000"/>
              </a:avLst>
            </a:prstGeom>
            <a:solidFill>
              <a:srgbClr val="CFDFC8"/>
            </a:solidFill>
            <a:ln w="10775" cap="flat" cmpd="sng">
              <a:solidFill>
                <a:srgbClr val="DFE7E2">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6"/>
            <p:cNvSpPr txBox="1"/>
            <p:nvPr/>
          </p:nvSpPr>
          <p:spPr>
            <a:xfrm>
              <a:off x="8131759" y="3726483"/>
              <a:ext cx="1274311" cy="849540"/>
            </a:xfrm>
            <a:prstGeom prst="rect">
              <a:avLst/>
            </a:prstGeom>
            <a:noFill/>
            <a:ln>
              <a:noFill/>
            </a:ln>
          </p:spPr>
          <p:txBody>
            <a:bodyPr spcFirstLastPara="1" wrap="square" lIns="12700" tIns="6350" rIns="0" bIns="6350" anchor="ctr" anchorCtr="0">
              <a:noAutofit/>
            </a:bodyPr>
            <a:lstStyle/>
            <a:p>
              <a:pPr marL="0" marR="0" lvl="0" indent="0" algn="ctr" rtl="0">
                <a:lnSpc>
                  <a:spcPct val="90000"/>
                </a:lnSpc>
                <a:spcBef>
                  <a:spcPts val="0"/>
                </a:spcBef>
                <a:spcAft>
                  <a:spcPts val="0"/>
                </a:spcAft>
                <a:buNone/>
              </a:pPr>
              <a:r>
                <a:rPr lang="en-US" sz="1000" b="1">
                  <a:solidFill>
                    <a:schemeClr val="dk1"/>
                  </a:solidFill>
                  <a:latin typeface="Arial"/>
                  <a:ea typeface="Arial"/>
                  <a:cs typeface="Arial"/>
                  <a:sym typeface="Arial"/>
                </a:rPr>
                <a:t>Annual Budget Planning</a:t>
              </a:r>
              <a:endParaRPr/>
            </a:p>
          </p:txBody>
        </p:sp>
        <p:sp>
          <p:nvSpPr>
            <p:cNvPr id="343" name="Google Shape;343;p6"/>
            <p:cNvSpPr/>
            <p:nvPr/>
          </p:nvSpPr>
          <p:spPr>
            <a:xfrm>
              <a:off x="1245" y="4806321"/>
              <a:ext cx="2558857" cy="1023543"/>
            </a:xfrm>
            <a:prstGeom prst="chevron">
              <a:avLst>
                <a:gd name="adj" fmla="val 50000"/>
              </a:avLst>
            </a:prstGeom>
            <a:solidFill>
              <a:srgbClr val="13503B"/>
            </a:solidFill>
            <a:ln w="171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6"/>
            <p:cNvSpPr txBox="1"/>
            <p:nvPr/>
          </p:nvSpPr>
          <p:spPr>
            <a:xfrm>
              <a:off x="513017" y="4806321"/>
              <a:ext cx="1535314" cy="1023543"/>
            </a:xfrm>
            <a:prstGeom prst="rect">
              <a:avLst/>
            </a:prstGeom>
            <a:noFill/>
            <a:ln>
              <a:noFill/>
            </a:ln>
          </p:spPr>
          <p:txBody>
            <a:bodyPr spcFirstLastPara="1" wrap="square" lIns="19050" tIns="9525" rIns="0" bIns="9525" anchor="ctr" anchorCtr="0">
              <a:noAutofit/>
            </a:bodyPr>
            <a:lstStyle/>
            <a:p>
              <a:pPr marL="0" marR="0" lvl="0" indent="0" algn="ctr" rtl="0">
                <a:lnSpc>
                  <a:spcPct val="90000"/>
                </a:lnSpc>
                <a:spcBef>
                  <a:spcPts val="0"/>
                </a:spcBef>
                <a:spcAft>
                  <a:spcPts val="0"/>
                </a:spcAft>
                <a:buNone/>
              </a:pPr>
              <a:r>
                <a:rPr lang="en-US" sz="1500">
                  <a:solidFill>
                    <a:schemeClr val="lt1"/>
                  </a:solidFill>
                  <a:latin typeface="Arial"/>
                  <a:ea typeface="Arial"/>
                  <a:cs typeface="Arial"/>
                  <a:sym typeface="Arial"/>
                </a:rPr>
                <a:t>Finance</a:t>
              </a:r>
              <a:endParaRPr/>
            </a:p>
          </p:txBody>
        </p:sp>
        <p:sp>
          <p:nvSpPr>
            <p:cNvPr id="345" name="Google Shape;345;p6"/>
            <p:cNvSpPr/>
            <p:nvPr/>
          </p:nvSpPr>
          <p:spPr>
            <a:xfrm>
              <a:off x="2227451" y="4893322"/>
              <a:ext cx="2123851" cy="849540"/>
            </a:xfrm>
            <a:prstGeom prst="chevron">
              <a:avLst>
                <a:gd name="adj" fmla="val 50000"/>
              </a:avLst>
            </a:prstGeom>
            <a:solidFill>
              <a:srgbClr val="CFDFC8"/>
            </a:solidFill>
            <a:ln w="10775" cap="flat" cmpd="sng">
              <a:solidFill>
                <a:srgbClr val="E0E7E3">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6"/>
            <p:cNvSpPr txBox="1"/>
            <p:nvPr/>
          </p:nvSpPr>
          <p:spPr>
            <a:xfrm>
              <a:off x="2652221" y="4893322"/>
              <a:ext cx="1274311" cy="849540"/>
            </a:xfrm>
            <a:prstGeom prst="rect">
              <a:avLst/>
            </a:prstGeom>
            <a:noFill/>
            <a:ln>
              <a:noFill/>
            </a:ln>
          </p:spPr>
          <p:txBody>
            <a:bodyPr spcFirstLastPara="1" wrap="square" lIns="12700" tIns="6350" rIns="0" bIns="6350" anchor="ctr" anchorCtr="0">
              <a:noAutofit/>
            </a:bodyPr>
            <a:lstStyle/>
            <a:p>
              <a:pPr marL="0" marR="0" lvl="0" indent="0" algn="ctr" rtl="0">
                <a:lnSpc>
                  <a:spcPct val="90000"/>
                </a:lnSpc>
                <a:spcBef>
                  <a:spcPts val="0"/>
                </a:spcBef>
                <a:spcAft>
                  <a:spcPts val="0"/>
                </a:spcAft>
                <a:buNone/>
              </a:pPr>
              <a:r>
                <a:rPr lang="en-US" sz="1000" b="1">
                  <a:solidFill>
                    <a:schemeClr val="dk1"/>
                  </a:solidFill>
                  <a:latin typeface="Arial"/>
                  <a:ea typeface="Arial"/>
                  <a:cs typeface="Arial"/>
                  <a:sym typeface="Arial"/>
                </a:rPr>
                <a:t>Annual Debt Reduction</a:t>
              </a:r>
              <a:endParaRPr/>
            </a:p>
          </p:txBody>
        </p:sp>
        <p:sp>
          <p:nvSpPr>
            <p:cNvPr id="347" name="Google Shape;347;p6"/>
            <p:cNvSpPr/>
            <p:nvPr/>
          </p:nvSpPr>
          <p:spPr>
            <a:xfrm>
              <a:off x="4053964" y="4893322"/>
              <a:ext cx="2123851" cy="849540"/>
            </a:xfrm>
            <a:prstGeom prst="chevron">
              <a:avLst>
                <a:gd name="adj" fmla="val 50000"/>
              </a:avLst>
            </a:prstGeom>
            <a:solidFill>
              <a:srgbClr val="CFDFC8"/>
            </a:solidFill>
            <a:ln w="10775" cap="flat" cmpd="sng">
              <a:solidFill>
                <a:srgbClr val="E0E8E3">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6"/>
            <p:cNvSpPr txBox="1"/>
            <p:nvPr/>
          </p:nvSpPr>
          <p:spPr>
            <a:xfrm>
              <a:off x="4478734" y="4893322"/>
              <a:ext cx="1274311" cy="849540"/>
            </a:xfrm>
            <a:prstGeom prst="rect">
              <a:avLst/>
            </a:prstGeom>
            <a:noFill/>
            <a:ln>
              <a:noFill/>
            </a:ln>
          </p:spPr>
          <p:txBody>
            <a:bodyPr spcFirstLastPara="1" wrap="square" lIns="12700" tIns="6350" rIns="0" bIns="6350" anchor="ctr" anchorCtr="0">
              <a:noAutofit/>
            </a:bodyPr>
            <a:lstStyle/>
            <a:p>
              <a:pPr marL="0" marR="0" lvl="0" indent="0" algn="ctr" rtl="0">
                <a:lnSpc>
                  <a:spcPct val="90000"/>
                </a:lnSpc>
                <a:spcBef>
                  <a:spcPts val="0"/>
                </a:spcBef>
                <a:spcAft>
                  <a:spcPts val="0"/>
                </a:spcAft>
                <a:buNone/>
              </a:pPr>
              <a:r>
                <a:rPr lang="en-US" sz="1000" b="1">
                  <a:solidFill>
                    <a:schemeClr val="dk1"/>
                  </a:solidFill>
                  <a:latin typeface="Arial"/>
                  <a:ea typeface="Arial"/>
                  <a:cs typeface="Arial"/>
                  <a:sym typeface="Arial"/>
                </a:rPr>
                <a:t>Balanced Annual Budget</a:t>
              </a:r>
              <a:r>
                <a:rPr lang="en-US" sz="1000">
                  <a:solidFill>
                    <a:schemeClr val="dk1"/>
                  </a:solidFill>
                  <a:latin typeface="Arial"/>
                  <a:ea typeface="Arial"/>
                  <a:cs typeface="Arial"/>
                  <a:sym typeface="Arial"/>
                </a:rPr>
                <a:t>	</a:t>
              </a:r>
              <a:endParaRPr/>
            </a:p>
          </p:txBody>
        </p:sp>
        <p:sp>
          <p:nvSpPr>
            <p:cNvPr id="349" name="Google Shape;349;p6"/>
            <p:cNvSpPr/>
            <p:nvPr/>
          </p:nvSpPr>
          <p:spPr>
            <a:xfrm>
              <a:off x="5880477" y="4893322"/>
              <a:ext cx="2123851" cy="849540"/>
            </a:xfrm>
            <a:prstGeom prst="chevron">
              <a:avLst>
                <a:gd name="adj" fmla="val 50000"/>
              </a:avLst>
            </a:prstGeom>
            <a:solidFill>
              <a:srgbClr val="CFDFC8"/>
            </a:solidFill>
            <a:ln w="10775" cap="flat" cmpd="sng">
              <a:solidFill>
                <a:srgbClr val="E1E8E4">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6"/>
            <p:cNvSpPr txBox="1"/>
            <p:nvPr/>
          </p:nvSpPr>
          <p:spPr>
            <a:xfrm>
              <a:off x="6305247" y="4893322"/>
              <a:ext cx="1274311" cy="849540"/>
            </a:xfrm>
            <a:prstGeom prst="rect">
              <a:avLst/>
            </a:prstGeom>
            <a:noFill/>
            <a:ln>
              <a:noFill/>
            </a:ln>
          </p:spPr>
          <p:txBody>
            <a:bodyPr spcFirstLastPara="1" wrap="square" lIns="12700" tIns="6350" rIns="0" bIns="6350" anchor="ctr" anchorCtr="0">
              <a:noAutofit/>
            </a:bodyPr>
            <a:lstStyle/>
            <a:p>
              <a:pPr marL="0" marR="0" lvl="0" indent="0" algn="ctr" rtl="0">
                <a:lnSpc>
                  <a:spcPct val="90000"/>
                </a:lnSpc>
                <a:spcBef>
                  <a:spcPts val="0"/>
                </a:spcBef>
                <a:spcAft>
                  <a:spcPts val="0"/>
                </a:spcAft>
                <a:buNone/>
              </a:pPr>
              <a:r>
                <a:rPr lang="en-US" sz="1000" b="1">
                  <a:solidFill>
                    <a:schemeClr val="dk1"/>
                  </a:solidFill>
                  <a:latin typeface="Arial"/>
                  <a:ea typeface="Arial"/>
                  <a:cs typeface="Arial"/>
                  <a:sym typeface="Arial"/>
                </a:rPr>
                <a:t>Monthly Reporting of Financial Results</a:t>
              </a:r>
              <a:endParaRPr/>
            </a:p>
          </p:txBody>
        </p:sp>
        <p:sp>
          <p:nvSpPr>
            <p:cNvPr id="351" name="Google Shape;351;p6"/>
            <p:cNvSpPr/>
            <p:nvPr/>
          </p:nvSpPr>
          <p:spPr>
            <a:xfrm>
              <a:off x="7706989" y="4893322"/>
              <a:ext cx="2123851" cy="849540"/>
            </a:xfrm>
            <a:prstGeom prst="chevron">
              <a:avLst>
                <a:gd name="adj" fmla="val 50000"/>
              </a:avLst>
            </a:prstGeom>
            <a:solidFill>
              <a:srgbClr val="CFDFC8"/>
            </a:solidFill>
            <a:ln w="10775" cap="flat" cmpd="sng">
              <a:solidFill>
                <a:srgbClr val="E1E8E4">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6"/>
            <p:cNvSpPr txBox="1"/>
            <p:nvPr/>
          </p:nvSpPr>
          <p:spPr>
            <a:xfrm>
              <a:off x="8131759" y="4893322"/>
              <a:ext cx="1274311" cy="849540"/>
            </a:xfrm>
            <a:prstGeom prst="rect">
              <a:avLst/>
            </a:prstGeom>
            <a:noFill/>
            <a:ln>
              <a:noFill/>
            </a:ln>
          </p:spPr>
          <p:txBody>
            <a:bodyPr spcFirstLastPara="1" wrap="square" lIns="12700" tIns="6350" rIns="0" bIns="6350" anchor="ctr" anchorCtr="0">
              <a:noAutofit/>
            </a:bodyPr>
            <a:lstStyle/>
            <a:p>
              <a:pPr marL="0" marR="0" lvl="0" indent="0" algn="ctr" rtl="0">
                <a:lnSpc>
                  <a:spcPct val="90000"/>
                </a:lnSpc>
                <a:spcBef>
                  <a:spcPts val="0"/>
                </a:spcBef>
                <a:spcAft>
                  <a:spcPts val="0"/>
                </a:spcAft>
                <a:buNone/>
              </a:pPr>
              <a:r>
                <a:rPr lang="en-US" sz="1000" b="1">
                  <a:solidFill>
                    <a:schemeClr val="dk1"/>
                  </a:solidFill>
                  <a:latin typeface="Arial"/>
                  <a:ea typeface="Arial"/>
                  <a:cs typeface="Arial"/>
                  <a:sym typeface="Arial"/>
                </a:rPr>
                <a:t>Financial Support for Strategic Initiatives</a:t>
              </a:r>
              <a:endParaRPr/>
            </a:p>
          </p:txBody>
        </p:sp>
      </p:grpSp>
      <p:sp>
        <p:nvSpPr>
          <p:cNvPr id="353" name="Google Shape;353;p6"/>
          <p:cNvSpPr txBox="1"/>
          <p:nvPr/>
        </p:nvSpPr>
        <p:spPr>
          <a:xfrm>
            <a:off x="800100" y="152400"/>
            <a:ext cx="10668000" cy="64633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600" b="1">
                <a:solidFill>
                  <a:srgbClr val="13503B"/>
                </a:solidFill>
                <a:latin typeface="Georgia"/>
                <a:ea typeface="Georgia"/>
                <a:cs typeface="Georgia"/>
                <a:sym typeface="Georgia"/>
              </a:rPr>
              <a:t>MEASURES OF PROGRESS</a:t>
            </a:r>
            <a:endParaRP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958"/>
        <p:cNvGrpSpPr/>
        <p:nvPr/>
      </p:nvGrpSpPr>
      <p:grpSpPr>
        <a:xfrm>
          <a:off x="0" y="0"/>
          <a:ext cx="0" cy="0"/>
          <a:chOff x="0" y="0"/>
          <a:chExt cx="0" cy="0"/>
        </a:xfrm>
      </p:grpSpPr>
      <p:sp>
        <p:nvSpPr>
          <p:cNvPr id="959" name="Google Shape;959;p83"/>
          <p:cNvSpPr txBox="1">
            <a:spLocks noGrp="1"/>
          </p:cNvSpPr>
          <p:nvPr>
            <p:ph type="title"/>
          </p:nvPr>
        </p:nvSpPr>
        <p:spPr>
          <a:xfrm>
            <a:off x="677334" y="609601"/>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2"/>
              </a:buClr>
              <a:buSzPts val="3600"/>
              <a:buFont typeface="Trebuchet MS"/>
              <a:buNone/>
            </a:pPr>
            <a:r>
              <a:rPr lang="en-US" b="1">
                <a:solidFill>
                  <a:schemeClr val="accent2"/>
                </a:solidFill>
                <a:latin typeface="Trebuchet MS"/>
                <a:ea typeface="Trebuchet MS"/>
                <a:cs typeface="Trebuchet MS"/>
                <a:sym typeface="Trebuchet MS"/>
              </a:rPr>
              <a:t>LEAD Collaborative</a:t>
            </a:r>
            <a:endParaRPr/>
          </a:p>
        </p:txBody>
      </p:sp>
      <p:sp>
        <p:nvSpPr>
          <p:cNvPr id="960" name="Google Shape;960;p83"/>
          <p:cNvSpPr txBox="1">
            <a:spLocks noGrp="1"/>
          </p:cNvSpPr>
          <p:nvPr>
            <p:ph type="body" idx="1"/>
          </p:nvPr>
        </p:nvSpPr>
        <p:spPr>
          <a:xfrm>
            <a:off x="677334" y="2160590"/>
            <a:ext cx="8596668" cy="388077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2"/>
              </a:buClr>
              <a:buSzPts val="2240"/>
              <a:buNone/>
            </a:pPr>
            <a:r>
              <a:rPr lang="en-US" sz="2800"/>
              <a:t>LEAD Collaborative is a private-public network dedicated to building the capacity of school leaders and their communities through shared learning experiences that will improve academic outcomes for all students in Puerto Rico.</a:t>
            </a:r>
            <a:endParaRPr sz="2400"/>
          </a:p>
        </p:txBody>
      </p:sp>
      <p:pic>
        <p:nvPicPr>
          <p:cNvPr id="961" name="Google Shape;961;p83"/>
          <p:cNvPicPr preferRelativeResize="0"/>
          <p:nvPr/>
        </p:nvPicPr>
        <p:blipFill rotWithShape="1">
          <a:blip r:embed="rId3">
            <a:alphaModFix/>
          </a:blip>
          <a:srcRect/>
          <a:stretch/>
        </p:blipFill>
        <p:spPr>
          <a:xfrm>
            <a:off x="4290061" y="5408533"/>
            <a:ext cx="1439676" cy="1439676"/>
          </a:xfrm>
          <a:prstGeom prst="rect">
            <a:avLst/>
          </a:prstGeom>
          <a:noFill/>
          <a:ln>
            <a:noFill/>
          </a:ln>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966"/>
        <p:cNvGrpSpPr/>
        <p:nvPr/>
      </p:nvGrpSpPr>
      <p:grpSpPr>
        <a:xfrm>
          <a:off x="0" y="0"/>
          <a:ext cx="0" cy="0"/>
          <a:chOff x="0" y="0"/>
          <a:chExt cx="0" cy="0"/>
        </a:xfrm>
      </p:grpSpPr>
      <p:sp>
        <p:nvSpPr>
          <p:cNvPr id="967" name="Google Shape;967;p84"/>
          <p:cNvSpPr txBox="1">
            <a:spLocks noGrp="1"/>
          </p:cNvSpPr>
          <p:nvPr>
            <p:ph type="title"/>
          </p:nvPr>
        </p:nvSpPr>
        <p:spPr>
          <a:xfrm>
            <a:off x="677334" y="609601"/>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2"/>
              </a:buClr>
              <a:buSzPts val="3600"/>
              <a:buFont typeface="Trebuchet MS"/>
              <a:buNone/>
            </a:pPr>
            <a:r>
              <a:rPr lang="en-US" b="1">
                <a:solidFill>
                  <a:schemeClr val="accent2"/>
                </a:solidFill>
                <a:latin typeface="Trebuchet MS"/>
                <a:ea typeface="Trebuchet MS"/>
                <a:cs typeface="Trebuchet MS"/>
                <a:sym typeface="Trebuchet MS"/>
              </a:rPr>
              <a:t>PROGRAMMING</a:t>
            </a:r>
            <a:endParaRPr/>
          </a:p>
        </p:txBody>
      </p:sp>
      <p:sp>
        <p:nvSpPr>
          <p:cNvPr id="968" name="Google Shape;968;p84"/>
          <p:cNvSpPr txBox="1">
            <a:spLocks noGrp="1"/>
          </p:cNvSpPr>
          <p:nvPr>
            <p:ph type="body" idx="1"/>
          </p:nvPr>
        </p:nvSpPr>
        <p:spPr>
          <a:xfrm>
            <a:off x="675746" y="2160984"/>
            <a:ext cx="4185623" cy="576262"/>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SzPts val="1920"/>
              <a:buNone/>
            </a:pPr>
            <a:r>
              <a:rPr lang="en-US" b="1">
                <a:solidFill>
                  <a:srgbClr val="5E854D"/>
                </a:solidFill>
              </a:rPr>
              <a:t>School Leaders Fellowship</a:t>
            </a:r>
            <a:endParaRPr b="1">
              <a:solidFill>
                <a:srgbClr val="5E854D"/>
              </a:solidFill>
            </a:endParaRPr>
          </a:p>
        </p:txBody>
      </p:sp>
      <p:sp>
        <p:nvSpPr>
          <p:cNvPr id="969" name="Google Shape;969;p84"/>
          <p:cNvSpPr txBox="1">
            <a:spLocks noGrp="1"/>
          </p:cNvSpPr>
          <p:nvPr>
            <p:ph type="body" idx="2"/>
          </p:nvPr>
        </p:nvSpPr>
        <p:spPr>
          <a:xfrm>
            <a:off x="675746" y="2737246"/>
            <a:ext cx="7934854" cy="3304117"/>
          </a:xfrm>
          <a:prstGeom prst="rect">
            <a:avLst/>
          </a:prstGeom>
          <a:noFill/>
          <a:ln>
            <a:noFill/>
          </a:ln>
        </p:spPr>
        <p:txBody>
          <a:bodyPr spcFirstLastPara="1" wrap="square" lIns="91425" tIns="45700" rIns="91425" bIns="45700" anchor="t" anchorCtr="0">
            <a:noAutofit/>
          </a:bodyPr>
          <a:lstStyle/>
          <a:p>
            <a:pPr marL="342892" lvl="0" indent="-342892" algn="l" rtl="0">
              <a:spcBef>
                <a:spcPts val="0"/>
              </a:spcBef>
              <a:spcAft>
                <a:spcPts val="0"/>
              </a:spcAft>
              <a:buSzPts val="1440"/>
              <a:buChar char="►"/>
            </a:pPr>
            <a:r>
              <a:rPr lang="en-US"/>
              <a:t>Recruit and enroll a diverse set of school leaders from private, public and Alianza schools in a school leadership program.  </a:t>
            </a:r>
            <a:endParaRPr/>
          </a:p>
          <a:p>
            <a:pPr marL="342892" lvl="0" indent="-342892" algn="l" rtl="0">
              <a:spcBef>
                <a:spcPts val="1000"/>
              </a:spcBef>
              <a:spcAft>
                <a:spcPts val="0"/>
              </a:spcAft>
              <a:buSzPts val="1440"/>
              <a:buChar char="►"/>
            </a:pPr>
            <a:r>
              <a:rPr lang="en-US"/>
              <a:t>Deliver school leadership training and mentorship that will ensure strong operation of high-quality schools in each of the three sectors. </a:t>
            </a:r>
            <a:endParaRPr/>
          </a:p>
          <a:p>
            <a:pPr marL="342892" lvl="0" indent="-342892" algn="l" rtl="0">
              <a:spcBef>
                <a:spcPts val="1000"/>
              </a:spcBef>
              <a:spcAft>
                <a:spcPts val="0"/>
              </a:spcAft>
              <a:buSzPts val="1440"/>
              <a:buChar char="►"/>
            </a:pPr>
            <a:r>
              <a:rPr lang="en-US"/>
              <a:t>Establish a sustainability and growth plan for the Fellows</a:t>
            </a:r>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973"/>
        <p:cNvGrpSpPr/>
        <p:nvPr/>
      </p:nvGrpSpPr>
      <p:grpSpPr>
        <a:xfrm>
          <a:off x="0" y="0"/>
          <a:ext cx="0" cy="0"/>
          <a:chOff x="0" y="0"/>
          <a:chExt cx="0" cy="0"/>
        </a:xfrm>
      </p:grpSpPr>
      <p:sp>
        <p:nvSpPr>
          <p:cNvPr id="974" name="Google Shape;974;p85"/>
          <p:cNvSpPr txBox="1">
            <a:spLocks noGrp="1"/>
          </p:cNvSpPr>
          <p:nvPr>
            <p:ph type="title"/>
          </p:nvPr>
        </p:nvSpPr>
        <p:spPr>
          <a:xfrm>
            <a:off x="677334" y="609601"/>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2"/>
              </a:buClr>
              <a:buSzPts val="3600"/>
              <a:buFont typeface="Trebuchet MS"/>
              <a:buNone/>
            </a:pPr>
            <a:r>
              <a:rPr lang="en-US" b="1">
                <a:solidFill>
                  <a:schemeClr val="accent2"/>
                </a:solidFill>
                <a:latin typeface="Trebuchet MS"/>
                <a:ea typeface="Trebuchet MS"/>
                <a:cs typeface="Trebuchet MS"/>
                <a:sym typeface="Trebuchet MS"/>
              </a:rPr>
              <a:t>METRICS</a:t>
            </a:r>
            <a:endParaRPr b="1">
              <a:solidFill>
                <a:schemeClr val="accent2"/>
              </a:solidFill>
              <a:latin typeface="Trebuchet MS"/>
              <a:ea typeface="Trebuchet MS"/>
              <a:cs typeface="Trebuchet MS"/>
              <a:sym typeface="Trebuchet MS"/>
            </a:endParaRPr>
          </a:p>
        </p:txBody>
      </p:sp>
      <p:sp>
        <p:nvSpPr>
          <p:cNvPr id="975" name="Google Shape;975;p85"/>
          <p:cNvSpPr txBox="1">
            <a:spLocks noGrp="1"/>
          </p:cNvSpPr>
          <p:nvPr>
            <p:ph type="body" idx="1"/>
          </p:nvPr>
        </p:nvSpPr>
        <p:spPr>
          <a:xfrm>
            <a:off x="675747" y="1757562"/>
            <a:ext cx="4185623" cy="576262"/>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SzPts val="1920"/>
              <a:buNone/>
            </a:pPr>
            <a:r>
              <a:rPr lang="en-US" b="1">
                <a:solidFill>
                  <a:srgbClr val="5E854D"/>
                </a:solidFill>
              </a:rPr>
              <a:t>Outputs</a:t>
            </a:r>
            <a:endParaRPr b="1">
              <a:solidFill>
                <a:srgbClr val="5E854D"/>
              </a:solidFill>
            </a:endParaRPr>
          </a:p>
        </p:txBody>
      </p:sp>
      <p:sp>
        <p:nvSpPr>
          <p:cNvPr id="976" name="Google Shape;976;p85"/>
          <p:cNvSpPr txBox="1">
            <a:spLocks noGrp="1"/>
          </p:cNvSpPr>
          <p:nvPr>
            <p:ph type="body" idx="2"/>
          </p:nvPr>
        </p:nvSpPr>
        <p:spPr>
          <a:xfrm>
            <a:off x="675747" y="2438400"/>
            <a:ext cx="4124854" cy="4419600"/>
          </a:xfrm>
          <a:prstGeom prst="rect">
            <a:avLst/>
          </a:prstGeom>
          <a:noFill/>
          <a:ln>
            <a:noFill/>
          </a:ln>
        </p:spPr>
        <p:txBody>
          <a:bodyPr spcFirstLastPara="1" wrap="square" lIns="91425" tIns="45700" rIns="91425" bIns="45700" anchor="t" anchorCtr="0">
            <a:normAutofit/>
          </a:bodyPr>
          <a:lstStyle/>
          <a:p>
            <a:pPr marL="342892" lvl="0" indent="-342892" algn="l" rtl="0">
              <a:lnSpc>
                <a:spcPct val="80000"/>
              </a:lnSpc>
              <a:spcBef>
                <a:spcPts val="0"/>
              </a:spcBef>
              <a:spcAft>
                <a:spcPts val="0"/>
              </a:spcAft>
              <a:buSzPts val="1332"/>
              <a:buChar char="►"/>
            </a:pPr>
            <a:r>
              <a:rPr lang="en-US" sz="1665"/>
              <a:t>Enrollment</a:t>
            </a:r>
            <a:endParaRPr/>
          </a:p>
          <a:p>
            <a:pPr marL="742931" lvl="1" indent="-285743" algn="l" rtl="0">
              <a:lnSpc>
                <a:spcPct val="80000"/>
              </a:lnSpc>
              <a:spcBef>
                <a:spcPts val="1000"/>
              </a:spcBef>
              <a:spcAft>
                <a:spcPts val="0"/>
              </a:spcAft>
              <a:buSzPts val="1184"/>
              <a:buChar char="►"/>
            </a:pPr>
            <a:r>
              <a:rPr lang="en-US" sz="1480"/>
              <a:t>18 participants enrolled</a:t>
            </a:r>
            <a:endParaRPr/>
          </a:p>
          <a:p>
            <a:pPr marL="1142972" lvl="2" indent="-228594" algn="l" rtl="0">
              <a:lnSpc>
                <a:spcPct val="80000"/>
              </a:lnSpc>
              <a:spcBef>
                <a:spcPts val="1000"/>
              </a:spcBef>
              <a:spcAft>
                <a:spcPts val="0"/>
              </a:spcAft>
              <a:buSzPts val="1036"/>
              <a:buChar char="►"/>
            </a:pPr>
            <a:r>
              <a:rPr lang="en-US" sz="1295"/>
              <a:t>6 private schools</a:t>
            </a:r>
            <a:endParaRPr/>
          </a:p>
          <a:p>
            <a:pPr marL="1142972" lvl="2" indent="-228594" algn="l" rtl="0">
              <a:lnSpc>
                <a:spcPct val="80000"/>
              </a:lnSpc>
              <a:spcBef>
                <a:spcPts val="1000"/>
              </a:spcBef>
              <a:spcAft>
                <a:spcPts val="0"/>
              </a:spcAft>
              <a:buSzPts val="1036"/>
              <a:buChar char="►"/>
            </a:pPr>
            <a:r>
              <a:rPr lang="en-US" sz="1295"/>
              <a:t>4 escuela alianza</a:t>
            </a:r>
            <a:endParaRPr/>
          </a:p>
          <a:p>
            <a:pPr marL="1142972" lvl="2" indent="-228594" algn="l" rtl="0">
              <a:lnSpc>
                <a:spcPct val="80000"/>
              </a:lnSpc>
              <a:spcBef>
                <a:spcPts val="1000"/>
              </a:spcBef>
              <a:spcAft>
                <a:spcPts val="0"/>
              </a:spcAft>
              <a:buSzPts val="1036"/>
              <a:buChar char="►"/>
            </a:pPr>
            <a:r>
              <a:rPr lang="en-US" sz="1295"/>
              <a:t>8 Traditional public schools</a:t>
            </a:r>
            <a:endParaRPr/>
          </a:p>
          <a:p>
            <a:pPr marL="342892" lvl="0" indent="-342892" algn="l" rtl="0">
              <a:lnSpc>
                <a:spcPct val="80000"/>
              </a:lnSpc>
              <a:spcBef>
                <a:spcPts val="1000"/>
              </a:spcBef>
              <a:spcAft>
                <a:spcPts val="0"/>
              </a:spcAft>
              <a:buSzPts val="1332"/>
              <a:buChar char="►"/>
            </a:pPr>
            <a:r>
              <a:rPr lang="en-US" sz="1665"/>
              <a:t>Content</a:t>
            </a:r>
            <a:endParaRPr/>
          </a:p>
          <a:p>
            <a:pPr marL="742931" lvl="1" indent="-285743" algn="l" rtl="0">
              <a:lnSpc>
                <a:spcPct val="80000"/>
              </a:lnSpc>
              <a:spcBef>
                <a:spcPts val="1000"/>
              </a:spcBef>
              <a:spcAft>
                <a:spcPts val="0"/>
              </a:spcAft>
              <a:buSzPts val="1184"/>
              <a:buChar char="►"/>
            </a:pPr>
            <a:r>
              <a:rPr lang="en-US" sz="1480"/>
              <a:t>11 PD sessions / 3 meet and greets</a:t>
            </a:r>
            <a:endParaRPr/>
          </a:p>
          <a:p>
            <a:pPr marL="742931" lvl="1" indent="-285743" algn="l" rtl="0">
              <a:lnSpc>
                <a:spcPct val="80000"/>
              </a:lnSpc>
              <a:spcBef>
                <a:spcPts val="1000"/>
              </a:spcBef>
              <a:spcAft>
                <a:spcPts val="0"/>
              </a:spcAft>
              <a:buSzPts val="1184"/>
              <a:buChar char="►"/>
            </a:pPr>
            <a:r>
              <a:rPr lang="en-US" sz="1480"/>
              <a:t>12 hours of individual support and mentoring in technical topics</a:t>
            </a:r>
            <a:endParaRPr/>
          </a:p>
          <a:p>
            <a:pPr marL="742931" lvl="1" indent="-285743" algn="l" rtl="0">
              <a:lnSpc>
                <a:spcPct val="80000"/>
              </a:lnSpc>
              <a:spcBef>
                <a:spcPts val="1000"/>
              </a:spcBef>
              <a:spcAft>
                <a:spcPts val="0"/>
              </a:spcAft>
              <a:buSzPts val="1184"/>
              <a:buChar char="►"/>
            </a:pPr>
            <a:r>
              <a:rPr lang="en-US" sz="1480"/>
              <a:t>3 school site visits per participant</a:t>
            </a:r>
            <a:endParaRPr/>
          </a:p>
          <a:p>
            <a:pPr marL="342892" lvl="0" indent="-342892" algn="l" rtl="0">
              <a:lnSpc>
                <a:spcPct val="80000"/>
              </a:lnSpc>
              <a:spcBef>
                <a:spcPts val="1000"/>
              </a:spcBef>
              <a:spcAft>
                <a:spcPts val="0"/>
              </a:spcAft>
              <a:buSzPts val="1332"/>
              <a:buChar char="►"/>
            </a:pPr>
            <a:r>
              <a:rPr lang="en-US" sz="1665"/>
              <a:t>Knowledge management</a:t>
            </a:r>
            <a:endParaRPr/>
          </a:p>
          <a:p>
            <a:pPr marL="742931" lvl="1" indent="-285743" algn="l" rtl="0">
              <a:lnSpc>
                <a:spcPct val="80000"/>
              </a:lnSpc>
              <a:spcBef>
                <a:spcPts val="1000"/>
              </a:spcBef>
              <a:spcAft>
                <a:spcPts val="0"/>
              </a:spcAft>
              <a:buSzPts val="1184"/>
              <a:buChar char="►"/>
            </a:pPr>
            <a:r>
              <a:rPr lang="en-US" sz="1480"/>
              <a:t>Learning HUB created</a:t>
            </a:r>
            <a:endParaRPr/>
          </a:p>
          <a:p>
            <a:pPr marL="342892" lvl="0" indent="-342892" algn="l" rtl="0">
              <a:lnSpc>
                <a:spcPct val="80000"/>
              </a:lnSpc>
              <a:spcBef>
                <a:spcPts val="1000"/>
              </a:spcBef>
              <a:spcAft>
                <a:spcPts val="0"/>
              </a:spcAft>
              <a:buSzPts val="1332"/>
              <a:buChar char="►"/>
            </a:pPr>
            <a:r>
              <a:rPr lang="en-US" sz="1665"/>
              <a:t>Development</a:t>
            </a:r>
            <a:endParaRPr/>
          </a:p>
          <a:p>
            <a:pPr marL="742931" lvl="1" indent="-285743" algn="l" rtl="0">
              <a:lnSpc>
                <a:spcPct val="80000"/>
              </a:lnSpc>
              <a:spcBef>
                <a:spcPts val="1000"/>
              </a:spcBef>
              <a:spcAft>
                <a:spcPts val="0"/>
              </a:spcAft>
              <a:buSzPts val="1184"/>
              <a:buChar char="►"/>
            </a:pPr>
            <a:r>
              <a:rPr lang="en-US" sz="1480"/>
              <a:t>$285,000 of funding secured</a:t>
            </a:r>
            <a:endParaRPr/>
          </a:p>
          <a:p>
            <a:pPr marL="342892" lvl="0" indent="-258310" algn="l" rtl="0">
              <a:lnSpc>
                <a:spcPct val="80000"/>
              </a:lnSpc>
              <a:spcBef>
                <a:spcPts val="1000"/>
              </a:spcBef>
              <a:spcAft>
                <a:spcPts val="0"/>
              </a:spcAft>
              <a:buSzPts val="1332"/>
              <a:buNone/>
            </a:pPr>
            <a:endParaRPr sz="1665"/>
          </a:p>
        </p:txBody>
      </p:sp>
      <p:sp>
        <p:nvSpPr>
          <p:cNvPr id="977" name="Google Shape;977;p85"/>
          <p:cNvSpPr txBox="1">
            <a:spLocks noGrp="1"/>
          </p:cNvSpPr>
          <p:nvPr>
            <p:ph type="body" idx="3"/>
          </p:nvPr>
        </p:nvSpPr>
        <p:spPr>
          <a:xfrm>
            <a:off x="5062985" y="1757561"/>
            <a:ext cx="4185618" cy="576262"/>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SzPts val="1920"/>
              <a:buNone/>
            </a:pPr>
            <a:r>
              <a:rPr lang="en-US" b="1">
                <a:solidFill>
                  <a:srgbClr val="5E854D"/>
                </a:solidFill>
              </a:rPr>
              <a:t>Outcomes</a:t>
            </a:r>
            <a:endParaRPr b="1">
              <a:solidFill>
                <a:srgbClr val="5E854D"/>
              </a:solidFill>
            </a:endParaRPr>
          </a:p>
        </p:txBody>
      </p:sp>
      <p:sp>
        <p:nvSpPr>
          <p:cNvPr id="978" name="Google Shape;978;p85"/>
          <p:cNvSpPr txBox="1">
            <a:spLocks noGrp="1"/>
          </p:cNvSpPr>
          <p:nvPr>
            <p:ph type="body" idx="4"/>
          </p:nvPr>
        </p:nvSpPr>
        <p:spPr>
          <a:xfrm>
            <a:off x="5088385" y="2438400"/>
            <a:ext cx="4284215" cy="4114800"/>
          </a:xfrm>
          <a:prstGeom prst="rect">
            <a:avLst/>
          </a:prstGeom>
          <a:noFill/>
          <a:ln>
            <a:noFill/>
          </a:ln>
        </p:spPr>
        <p:txBody>
          <a:bodyPr spcFirstLastPara="1" wrap="square" lIns="91425" tIns="45700" rIns="91425" bIns="45700" anchor="t" anchorCtr="0">
            <a:normAutofit/>
          </a:bodyPr>
          <a:lstStyle/>
          <a:p>
            <a:pPr marL="342892" lvl="0" indent="-342892" algn="l" rtl="0">
              <a:spcBef>
                <a:spcPts val="0"/>
              </a:spcBef>
              <a:spcAft>
                <a:spcPts val="0"/>
              </a:spcAft>
              <a:buSzPts val="1440"/>
              <a:buChar char="►"/>
            </a:pPr>
            <a:r>
              <a:rPr lang="en-US"/>
              <a:t>Demonstrate advancement in POP and competencies</a:t>
            </a:r>
            <a:endParaRPr/>
          </a:p>
          <a:p>
            <a:pPr marL="742931" lvl="1" indent="-285743" algn="l" rtl="0">
              <a:spcBef>
                <a:spcPts val="1000"/>
              </a:spcBef>
              <a:spcAft>
                <a:spcPts val="0"/>
              </a:spcAft>
              <a:buSzPts val="1280"/>
              <a:buChar char="►"/>
            </a:pPr>
            <a:r>
              <a:rPr lang="en-US"/>
              <a:t>100% participants presented capstone </a:t>
            </a:r>
            <a:endParaRPr/>
          </a:p>
          <a:p>
            <a:pPr marL="742931" lvl="1" indent="-285743" algn="l" rtl="0">
              <a:spcBef>
                <a:spcPts val="1000"/>
              </a:spcBef>
              <a:spcAft>
                <a:spcPts val="0"/>
              </a:spcAft>
              <a:buSzPts val="1280"/>
              <a:buChar char="►"/>
            </a:pPr>
            <a:r>
              <a:rPr lang="en-US"/>
              <a:t>100% of participants demonstrated advancement</a:t>
            </a:r>
            <a:endParaRPr/>
          </a:p>
          <a:p>
            <a:pPr marL="0" lvl="0" indent="0" algn="l" rtl="0">
              <a:spcBef>
                <a:spcPts val="1000"/>
              </a:spcBef>
              <a:spcAft>
                <a:spcPts val="0"/>
              </a:spcAft>
              <a:buSzPts val="1440"/>
              <a:buNone/>
            </a:pPr>
            <a:endParaRPr/>
          </a:p>
          <a:p>
            <a:pPr marL="342892" lvl="0" indent="-342892" algn="l" rtl="0">
              <a:spcBef>
                <a:spcPts val="1000"/>
              </a:spcBef>
              <a:spcAft>
                <a:spcPts val="0"/>
              </a:spcAft>
              <a:buSzPts val="1440"/>
              <a:buChar char="►"/>
            </a:pPr>
            <a:r>
              <a:rPr lang="en-US"/>
              <a:t>High Value and Demand</a:t>
            </a:r>
            <a:endParaRPr/>
          </a:p>
          <a:p>
            <a:pPr marL="742931" lvl="1" indent="-285743" algn="l" rtl="0">
              <a:spcBef>
                <a:spcPts val="1000"/>
              </a:spcBef>
              <a:spcAft>
                <a:spcPts val="0"/>
              </a:spcAft>
              <a:buSzPts val="1280"/>
              <a:buChar char="►"/>
            </a:pPr>
            <a:r>
              <a:rPr lang="en-US"/>
              <a:t>100% of fellows would recommend the program to school leaders.</a:t>
            </a:r>
            <a:endParaRPr/>
          </a:p>
          <a:p>
            <a:pPr marL="742931" lvl="1" indent="-285743" algn="l" rtl="0">
              <a:spcBef>
                <a:spcPts val="1000"/>
              </a:spcBef>
              <a:spcAft>
                <a:spcPts val="0"/>
              </a:spcAft>
              <a:buSzPts val="1280"/>
              <a:buChar char="►"/>
            </a:pPr>
            <a:r>
              <a:rPr lang="en-US"/>
              <a:t>100% of fellows feel that content is of HQ and relevant.</a:t>
            </a:r>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983"/>
        <p:cNvGrpSpPr/>
        <p:nvPr/>
      </p:nvGrpSpPr>
      <p:grpSpPr>
        <a:xfrm>
          <a:off x="0" y="0"/>
          <a:ext cx="0" cy="0"/>
          <a:chOff x="0" y="0"/>
          <a:chExt cx="0" cy="0"/>
        </a:xfrm>
      </p:grpSpPr>
      <p:sp>
        <p:nvSpPr>
          <p:cNvPr id="984" name="Google Shape;984;p86"/>
          <p:cNvSpPr txBox="1">
            <a:spLocks noGrp="1"/>
          </p:cNvSpPr>
          <p:nvPr>
            <p:ph type="title"/>
          </p:nvPr>
        </p:nvSpPr>
        <p:spPr>
          <a:xfrm>
            <a:off x="677334" y="609601"/>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2"/>
              </a:buClr>
              <a:buSzPts val="3600"/>
              <a:buFont typeface="Trebuchet MS"/>
              <a:buNone/>
            </a:pPr>
            <a:r>
              <a:rPr lang="en-US" b="1">
                <a:solidFill>
                  <a:schemeClr val="accent2"/>
                </a:solidFill>
                <a:latin typeface="Trebuchet MS"/>
                <a:ea typeface="Trebuchet MS"/>
                <a:cs typeface="Trebuchet MS"/>
                <a:sym typeface="Trebuchet MS"/>
              </a:rPr>
              <a:t>NEW PROGRAMMING</a:t>
            </a:r>
            <a:endParaRPr/>
          </a:p>
        </p:txBody>
      </p:sp>
      <p:sp>
        <p:nvSpPr>
          <p:cNvPr id="985" name="Google Shape;985;p86"/>
          <p:cNvSpPr txBox="1">
            <a:spLocks noGrp="1"/>
          </p:cNvSpPr>
          <p:nvPr>
            <p:ph type="body" idx="1"/>
          </p:nvPr>
        </p:nvSpPr>
        <p:spPr>
          <a:xfrm>
            <a:off x="675746" y="2160984"/>
            <a:ext cx="4185623" cy="576262"/>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SzPts val="1920"/>
              <a:buNone/>
            </a:pPr>
            <a:r>
              <a:rPr lang="en-US" b="1">
                <a:solidFill>
                  <a:srgbClr val="5E854D"/>
                </a:solidFill>
              </a:rPr>
              <a:t>School Leaders Fellowship</a:t>
            </a:r>
            <a:endParaRPr b="1">
              <a:solidFill>
                <a:srgbClr val="5E854D"/>
              </a:solidFill>
            </a:endParaRPr>
          </a:p>
        </p:txBody>
      </p:sp>
      <p:sp>
        <p:nvSpPr>
          <p:cNvPr id="986" name="Google Shape;986;p86"/>
          <p:cNvSpPr txBox="1">
            <a:spLocks noGrp="1"/>
          </p:cNvSpPr>
          <p:nvPr>
            <p:ph type="body" idx="2"/>
          </p:nvPr>
        </p:nvSpPr>
        <p:spPr>
          <a:xfrm>
            <a:off x="675746" y="2737246"/>
            <a:ext cx="4185623" cy="3304117"/>
          </a:xfrm>
          <a:prstGeom prst="rect">
            <a:avLst/>
          </a:prstGeom>
          <a:noFill/>
          <a:ln>
            <a:noFill/>
          </a:ln>
        </p:spPr>
        <p:txBody>
          <a:bodyPr spcFirstLastPara="1" wrap="square" lIns="91425" tIns="45700" rIns="91425" bIns="45700" anchor="t" anchorCtr="0">
            <a:noAutofit/>
          </a:bodyPr>
          <a:lstStyle/>
          <a:p>
            <a:pPr marL="342892" lvl="0" indent="-342892" algn="l" rtl="0">
              <a:spcBef>
                <a:spcPts val="0"/>
              </a:spcBef>
              <a:spcAft>
                <a:spcPts val="0"/>
              </a:spcAft>
              <a:buSzPts val="1440"/>
              <a:buChar char="►"/>
            </a:pPr>
            <a:r>
              <a:rPr lang="en-US"/>
              <a:t>Recruit and enroll a diverse set of school leaders from private, public and Alianza schools in a school leadership program.  </a:t>
            </a:r>
            <a:endParaRPr/>
          </a:p>
          <a:p>
            <a:pPr marL="342892" lvl="0" indent="-342892" algn="l" rtl="0">
              <a:spcBef>
                <a:spcPts val="1000"/>
              </a:spcBef>
              <a:spcAft>
                <a:spcPts val="0"/>
              </a:spcAft>
              <a:buSzPts val="1440"/>
              <a:buChar char="►"/>
            </a:pPr>
            <a:r>
              <a:rPr lang="en-US"/>
              <a:t>Deliver school leadership training and mentorship that will ensure strong operation of high-quality schools in each of the three sectors. </a:t>
            </a:r>
            <a:endParaRPr/>
          </a:p>
          <a:p>
            <a:pPr marL="342892" lvl="0" indent="-342892" algn="l" rtl="0">
              <a:spcBef>
                <a:spcPts val="1000"/>
              </a:spcBef>
              <a:spcAft>
                <a:spcPts val="0"/>
              </a:spcAft>
              <a:buSzPts val="1440"/>
              <a:buChar char="►"/>
            </a:pPr>
            <a:r>
              <a:rPr lang="en-US"/>
              <a:t>Establish a sustainability and growth plan for the Fellows</a:t>
            </a:r>
            <a:endParaRPr/>
          </a:p>
        </p:txBody>
      </p:sp>
      <p:sp>
        <p:nvSpPr>
          <p:cNvPr id="987" name="Google Shape;987;p86"/>
          <p:cNvSpPr txBox="1">
            <a:spLocks noGrp="1"/>
          </p:cNvSpPr>
          <p:nvPr>
            <p:ph type="body" idx="3"/>
          </p:nvPr>
        </p:nvSpPr>
        <p:spPr>
          <a:xfrm>
            <a:off x="5088383" y="2160984"/>
            <a:ext cx="4185618" cy="576262"/>
          </a:xfrm>
          <a:prstGeom prst="rect">
            <a:avLst/>
          </a:prstGeom>
          <a:solidFill>
            <a:schemeClr val="accent3"/>
          </a:solidFill>
          <a:ln>
            <a:noFill/>
          </a:ln>
        </p:spPr>
        <p:txBody>
          <a:bodyPr spcFirstLastPara="1" wrap="square" lIns="91425" tIns="45700" rIns="91425" bIns="45700" anchor="b" anchorCtr="0">
            <a:noAutofit/>
          </a:bodyPr>
          <a:lstStyle/>
          <a:p>
            <a:pPr marL="0" lvl="0" indent="0" algn="l" rtl="0">
              <a:spcBef>
                <a:spcPts val="0"/>
              </a:spcBef>
              <a:spcAft>
                <a:spcPts val="0"/>
              </a:spcAft>
              <a:buSzPts val="1920"/>
              <a:buNone/>
            </a:pPr>
            <a:r>
              <a:rPr lang="en-US" b="1">
                <a:solidFill>
                  <a:srgbClr val="5E854D"/>
                </a:solidFill>
              </a:rPr>
              <a:t>School Program Incubator</a:t>
            </a:r>
            <a:endParaRPr/>
          </a:p>
        </p:txBody>
      </p:sp>
      <p:sp>
        <p:nvSpPr>
          <p:cNvPr id="988" name="Google Shape;988;p86"/>
          <p:cNvSpPr txBox="1">
            <a:spLocks noGrp="1"/>
          </p:cNvSpPr>
          <p:nvPr>
            <p:ph type="body" idx="4"/>
          </p:nvPr>
        </p:nvSpPr>
        <p:spPr>
          <a:xfrm>
            <a:off x="5088385" y="2737246"/>
            <a:ext cx="4185617" cy="3892154"/>
          </a:xfrm>
          <a:prstGeom prst="rect">
            <a:avLst/>
          </a:prstGeom>
          <a:solidFill>
            <a:schemeClr val="accent3"/>
          </a:solidFill>
          <a:ln>
            <a:noFill/>
          </a:ln>
        </p:spPr>
        <p:txBody>
          <a:bodyPr spcFirstLastPara="1" wrap="square" lIns="91425" tIns="45700" rIns="91425" bIns="45700" anchor="t" anchorCtr="0">
            <a:noAutofit/>
          </a:bodyPr>
          <a:lstStyle/>
          <a:p>
            <a:pPr marL="342892" lvl="0" indent="-342892" algn="l" rtl="0">
              <a:spcBef>
                <a:spcPts val="0"/>
              </a:spcBef>
              <a:spcAft>
                <a:spcPts val="0"/>
              </a:spcAft>
              <a:buClr>
                <a:srgbClr val="5E854D"/>
              </a:buClr>
              <a:buSzPts val="1440"/>
              <a:buChar char="►"/>
            </a:pPr>
            <a:r>
              <a:rPr lang="en-US"/>
              <a:t>Prepare individuals to design and launch a new school, afterschool program, or an embedded school program. </a:t>
            </a:r>
            <a:endParaRPr/>
          </a:p>
          <a:p>
            <a:pPr marL="342892" lvl="0" indent="-342892" algn="l" rtl="0">
              <a:spcBef>
                <a:spcPts val="1000"/>
              </a:spcBef>
              <a:spcAft>
                <a:spcPts val="0"/>
              </a:spcAft>
              <a:buClr>
                <a:srgbClr val="5E854D"/>
              </a:buClr>
              <a:buSzPts val="1440"/>
              <a:buChar char="►"/>
            </a:pPr>
            <a:r>
              <a:rPr lang="en-US"/>
              <a:t>Developing leaders dedicated on working alongside the community to design a school program, while connecting to like-minded individuals, and organizations and sharing funding opportunities. </a:t>
            </a:r>
            <a:endParaRPr/>
          </a:p>
          <a:p>
            <a:pPr marL="342892" lvl="0" indent="-342892" algn="l" rtl="0">
              <a:spcBef>
                <a:spcPts val="1000"/>
              </a:spcBef>
              <a:spcAft>
                <a:spcPts val="0"/>
              </a:spcAft>
              <a:buClr>
                <a:srgbClr val="5E854D"/>
              </a:buClr>
              <a:buSzPts val="1440"/>
              <a:buChar char="►"/>
            </a:pPr>
            <a:r>
              <a:rPr lang="en-US"/>
              <a:t>Culminates in a Proposal, a comprehensive Design Plan </a:t>
            </a:r>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993"/>
        <p:cNvGrpSpPr/>
        <p:nvPr/>
      </p:nvGrpSpPr>
      <p:grpSpPr>
        <a:xfrm>
          <a:off x="0" y="0"/>
          <a:ext cx="0" cy="0"/>
          <a:chOff x="0" y="0"/>
          <a:chExt cx="0" cy="0"/>
        </a:xfrm>
      </p:grpSpPr>
      <p:sp>
        <p:nvSpPr>
          <p:cNvPr id="994" name="Google Shape;994;p87"/>
          <p:cNvSpPr txBox="1">
            <a:spLocks noGrp="1"/>
          </p:cNvSpPr>
          <p:nvPr>
            <p:ph type="title"/>
          </p:nvPr>
        </p:nvSpPr>
        <p:spPr>
          <a:xfrm>
            <a:off x="677335" y="1498605"/>
            <a:ext cx="3854528" cy="1278466"/>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accent4"/>
              </a:buClr>
              <a:buSzPts val="3600"/>
              <a:buFont typeface="Trebuchet MS"/>
              <a:buNone/>
            </a:pPr>
            <a:r>
              <a:rPr lang="en-US" sz="3600" b="1">
                <a:solidFill>
                  <a:schemeClr val="accent4"/>
                </a:solidFill>
              </a:rPr>
              <a:t>The WHY for doing this work.</a:t>
            </a:r>
            <a:endParaRPr/>
          </a:p>
        </p:txBody>
      </p:sp>
      <p:sp>
        <p:nvSpPr>
          <p:cNvPr id="995" name="Google Shape;995;p87"/>
          <p:cNvSpPr txBox="1">
            <a:spLocks noGrp="1"/>
          </p:cNvSpPr>
          <p:nvPr>
            <p:ph type="body" idx="1"/>
          </p:nvPr>
        </p:nvSpPr>
        <p:spPr>
          <a:xfrm>
            <a:off x="4760461" y="514924"/>
            <a:ext cx="4678814" cy="6343076"/>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440"/>
              <a:buNone/>
            </a:pPr>
            <a:r>
              <a:rPr lang="en-US" b="1" u="sng">
                <a:solidFill>
                  <a:schemeClr val="hlink"/>
                </a:solidFill>
                <a:hlinkClick r:id="rId3"/>
              </a:rPr>
              <a:t>Hold</a:t>
            </a:r>
            <a:r>
              <a:rPr lang="en-US" b="1"/>
              <a:t> </a:t>
            </a:r>
            <a:r>
              <a:rPr lang="en-US" cap="none"/>
              <a:t>OURSELVES ACCOUNTABLE FOR MAKING A POSITIVE IMPACT ON THE WORLD.</a:t>
            </a:r>
            <a:endParaRPr/>
          </a:p>
          <a:p>
            <a:pPr marL="0" lvl="0" indent="0" algn="l" rtl="0">
              <a:spcBef>
                <a:spcPts val="1000"/>
              </a:spcBef>
              <a:spcAft>
                <a:spcPts val="0"/>
              </a:spcAft>
              <a:buSzPts val="1440"/>
              <a:buNone/>
            </a:pPr>
            <a:r>
              <a:rPr lang="en-US" b="1" u="sng">
                <a:solidFill>
                  <a:schemeClr val="hlink"/>
                </a:solidFill>
                <a:hlinkClick r:id="rId3"/>
              </a:rPr>
              <a:t>Encourage</a:t>
            </a:r>
            <a:r>
              <a:rPr lang="en-US" b="1"/>
              <a:t> </a:t>
            </a:r>
            <a:r>
              <a:rPr lang="en-US" cap="none"/>
              <a:t>RESOURCEFULNESS, RESILIENCE AND TENACITY AS CRITICAL SKILLS FOR SUCCESS.</a:t>
            </a:r>
            <a:endParaRPr/>
          </a:p>
          <a:p>
            <a:pPr marL="0" lvl="0" indent="0" algn="l" rtl="0">
              <a:spcBef>
                <a:spcPts val="1000"/>
              </a:spcBef>
              <a:spcAft>
                <a:spcPts val="0"/>
              </a:spcAft>
              <a:buSzPts val="1440"/>
              <a:buNone/>
            </a:pPr>
            <a:r>
              <a:rPr lang="en-US" b="1" u="sng">
                <a:solidFill>
                  <a:schemeClr val="hlink"/>
                </a:solidFill>
                <a:hlinkClick r:id="rId3"/>
              </a:rPr>
              <a:t>Inspire</a:t>
            </a:r>
            <a:r>
              <a:rPr lang="en-US" b="1"/>
              <a:t> </a:t>
            </a:r>
            <a:r>
              <a:rPr lang="en-US" cap="none"/>
              <a:t>OUR STUDENTS TO TAKE RISKS AND OVERCOME CHALLENGES.</a:t>
            </a:r>
            <a:endParaRPr/>
          </a:p>
          <a:p>
            <a:pPr marL="0" lvl="0" indent="0" algn="l" rtl="0">
              <a:spcBef>
                <a:spcPts val="1000"/>
              </a:spcBef>
              <a:spcAft>
                <a:spcPts val="0"/>
              </a:spcAft>
              <a:buSzPts val="1440"/>
              <a:buNone/>
            </a:pPr>
            <a:r>
              <a:rPr lang="en-US" b="1" u="sng">
                <a:solidFill>
                  <a:schemeClr val="hlink"/>
                </a:solidFill>
                <a:hlinkClick r:id="rId3"/>
              </a:rPr>
              <a:t>Promote</a:t>
            </a:r>
            <a:r>
              <a:rPr lang="en-US" b="1"/>
              <a:t> </a:t>
            </a:r>
            <a:r>
              <a:rPr lang="en-US" cap="none"/>
              <a:t>CREATIVITY AND INNOVATIVE TEACHING.</a:t>
            </a:r>
            <a:endParaRPr/>
          </a:p>
          <a:p>
            <a:pPr marL="0" lvl="0" indent="0" algn="l" rtl="0">
              <a:spcBef>
                <a:spcPts val="1000"/>
              </a:spcBef>
              <a:spcAft>
                <a:spcPts val="0"/>
              </a:spcAft>
              <a:buSzPts val="1440"/>
              <a:buNone/>
            </a:pPr>
            <a:r>
              <a:rPr lang="en-US" b="1" u="sng">
                <a:solidFill>
                  <a:schemeClr val="hlink"/>
                </a:solidFill>
                <a:hlinkClick r:id="rId3"/>
              </a:rPr>
              <a:t>Foster</a:t>
            </a:r>
            <a:r>
              <a:rPr lang="en-US" b="1"/>
              <a:t> </a:t>
            </a:r>
            <a:r>
              <a:rPr lang="en-US" cap="none"/>
              <a:t>INTELLECTUAL CURIOSITY AND A PASSION FOR LIFELONG LEARNING.</a:t>
            </a:r>
            <a:endParaRPr/>
          </a:p>
          <a:p>
            <a:pPr marL="0" lvl="0" indent="0" algn="l" rtl="0">
              <a:spcBef>
                <a:spcPts val="1000"/>
              </a:spcBef>
              <a:spcAft>
                <a:spcPts val="0"/>
              </a:spcAft>
              <a:buSzPts val="1440"/>
              <a:buNone/>
            </a:pPr>
            <a:r>
              <a:rPr lang="en-US" b="1" u="sng">
                <a:solidFill>
                  <a:schemeClr val="hlink"/>
                </a:solidFill>
                <a:hlinkClick r:id="rId3"/>
              </a:rPr>
              <a:t>Cultivate</a:t>
            </a:r>
            <a:r>
              <a:rPr lang="en-US" b="1"/>
              <a:t> </a:t>
            </a:r>
            <a:r>
              <a:rPr lang="en-US" cap="none"/>
              <a:t>LEADERSHIP.</a:t>
            </a:r>
            <a:endParaRPr/>
          </a:p>
          <a:p>
            <a:pPr marL="0" lvl="0" indent="0" algn="l" rtl="0">
              <a:spcBef>
                <a:spcPts val="1000"/>
              </a:spcBef>
              <a:spcAft>
                <a:spcPts val="0"/>
              </a:spcAft>
              <a:buSzPts val="1440"/>
              <a:buNone/>
            </a:pPr>
            <a:r>
              <a:rPr lang="en-US" b="1" u="sng">
                <a:solidFill>
                  <a:schemeClr val="hlink"/>
                </a:solidFill>
                <a:hlinkClick r:id="rId3"/>
              </a:rPr>
              <a:t>Embrace</a:t>
            </a:r>
            <a:r>
              <a:rPr lang="en-US" b="1"/>
              <a:t> </a:t>
            </a:r>
            <a:r>
              <a:rPr lang="en-US" cap="none"/>
              <a:t>THE IMPORTANCE OF CULTURAL DIVERSITY.</a:t>
            </a:r>
            <a:endParaRPr/>
          </a:p>
          <a:p>
            <a:pPr marL="0" lvl="0" indent="0" algn="l" rtl="0">
              <a:spcBef>
                <a:spcPts val="1000"/>
              </a:spcBef>
              <a:spcAft>
                <a:spcPts val="0"/>
              </a:spcAft>
              <a:buSzPts val="1440"/>
              <a:buNone/>
            </a:pPr>
            <a:r>
              <a:rPr lang="en-US" b="1" u="sng">
                <a:solidFill>
                  <a:schemeClr val="hlink"/>
                </a:solidFill>
                <a:hlinkClick r:id="rId3"/>
              </a:rPr>
              <a:t>Discover</a:t>
            </a:r>
            <a:r>
              <a:rPr lang="en-US" b="1"/>
              <a:t> </a:t>
            </a:r>
            <a:r>
              <a:rPr lang="en-US" cap="none"/>
              <a:t>NURTURE AND ADVANCE INDIVIDUAL ABILITIES AND TALENTS.</a:t>
            </a:r>
            <a:endParaRPr/>
          </a:p>
          <a:p>
            <a:pPr marL="0" lvl="0" indent="0" algn="l" rtl="0">
              <a:spcBef>
                <a:spcPts val="1000"/>
              </a:spcBef>
              <a:spcAft>
                <a:spcPts val="0"/>
              </a:spcAft>
              <a:buSzPts val="1440"/>
              <a:buNone/>
            </a:pPr>
            <a:r>
              <a:rPr lang="en-US" b="1" u="sng">
                <a:solidFill>
                  <a:schemeClr val="hlink"/>
                </a:solidFill>
                <a:hlinkClick r:id="rId3"/>
              </a:rPr>
              <a:t>Strive</a:t>
            </a:r>
            <a:r>
              <a:rPr lang="en-US" b="1"/>
              <a:t> </a:t>
            </a:r>
            <a:r>
              <a:rPr lang="en-US" cap="none"/>
              <a:t>FOR EXCELLENCE IN ALL WE DO.</a:t>
            </a:r>
            <a:endParaRPr cap="none"/>
          </a:p>
          <a:p>
            <a:pPr marL="0" lvl="0" indent="0" algn="l" rtl="0">
              <a:spcBef>
                <a:spcPts val="1000"/>
              </a:spcBef>
              <a:spcAft>
                <a:spcPts val="0"/>
              </a:spcAft>
              <a:buSzPts val="1440"/>
              <a:buNone/>
            </a:pPr>
            <a:endParaRPr/>
          </a:p>
        </p:txBody>
      </p:sp>
      <p:sp>
        <p:nvSpPr>
          <p:cNvPr id="996" name="Google Shape;996;p87"/>
          <p:cNvSpPr txBox="1">
            <a:spLocks noGrp="1"/>
          </p:cNvSpPr>
          <p:nvPr>
            <p:ph type="body" idx="2"/>
          </p:nvPr>
        </p:nvSpPr>
        <p:spPr>
          <a:xfrm>
            <a:off x="533400" y="2777069"/>
            <a:ext cx="3998463" cy="3461806"/>
          </a:xfrm>
          <a:prstGeom prst="rect">
            <a:avLst/>
          </a:prstGeom>
          <a:noFill/>
          <a:ln>
            <a:noFill/>
          </a:ln>
        </p:spPr>
        <p:txBody>
          <a:bodyPr spcFirstLastPara="1" wrap="square" lIns="91425" tIns="45700" rIns="91425" bIns="45700" anchor="t" anchorCtr="0">
            <a:normAutofit/>
          </a:bodyPr>
          <a:lstStyle/>
          <a:p>
            <a:pPr marL="257175" lvl="0" indent="-257175" algn="l" rtl="0">
              <a:spcBef>
                <a:spcPts val="0"/>
              </a:spcBef>
              <a:spcAft>
                <a:spcPts val="0"/>
              </a:spcAft>
              <a:buSzPts val="1200"/>
              <a:buFont typeface="Arial"/>
              <a:buChar char="•"/>
            </a:pPr>
            <a:r>
              <a:rPr lang="en-US" sz="1500">
                <a:solidFill>
                  <a:schemeClr val="dk1"/>
                </a:solidFill>
              </a:rPr>
              <a:t>This initiative offers a unique opportunity to support private-public partnerships dedicated to school leadership quality and a talent pipeline in Puerto Rico as well as an innovation hub ed programming.</a:t>
            </a:r>
            <a:endParaRPr/>
          </a:p>
          <a:p>
            <a:pPr marL="257175" lvl="0" indent="-257175" algn="l" rtl="0">
              <a:spcBef>
                <a:spcPts val="1000"/>
              </a:spcBef>
              <a:spcAft>
                <a:spcPts val="0"/>
              </a:spcAft>
              <a:buSzPts val="1200"/>
              <a:buFont typeface="Arial"/>
              <a:buChar char="•"/>
            </a:pPr>
            <a:r>
              <a:rPr lang="en-US" sz="1500">
                <a:solidFill>
                  <a:schemeClr val="dk1"/>
                </a:solidFill>
              </a:rPr>
              <a:t>SJS can leverage its expertise and position to further its strategic  priorities and meet objectives. </a:t>
            </a:r>
            <a:endParaRPr/>
          </a:p>
          <a:p>
            <a:pPr marL="257175" lvl="0" indent="-257175" algn="l" rtl="0">
              <a:spcBef>
                <a:spcPts val="1000"/>
              </a:spcBef>
              <a:spcAft>
                <a:spcPts val="0"/>
              </a:spcAft>
              <a:buSzPts val="1200"/>
              <a:buFont typeface="Arial"/>
              <a:buChar char="•"/>
            </a:pPr>
            <a:r>
              <a:rPr lang="en-US" sz="1500">
                <a:solidFill>
                  <a:schemeClr val="dk1"/>
                </a:solidFill>
              </a:rPr>
              <a:t>As an institution we set forth concrete examples of our core values.</a:t>
            </a:r>
            <a:endParaRPr/>
          </a:p>
          <a:p>
            <a:pPr marL="0" lvl="0" indent="0" algn="l" rtl="0">
              <a:spcBef>
                <a:spcPts val="1000"/>
              </a:spcBef>
              <a:spcAft>
                <a:spcPts val="0"/>
              </a:spcAft>
              <a:buSzPts val="1120"/>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Google Shape;359;p7"/>
          <p:cNvSpPr txBox="1">
            <a:spLocks noGrp="1"/>
          </p:cNvSpPr>
          <p:nvPr>
            <p:ph type="ctrTitle"/>
          </p:nvPr>
        </p:nvSpPr>
        <p:spPr>
          <a:xfrm>
            <a:off x="2895600" y="1298448"/>
            <a:ext cx="5489448" cy="325526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FFFFFF"/>
              </a:buClr>
              <a:buSzPts val="4400"/>
              <a:buFont typeface="Georgia"/>
              <a:buNone/>
            </a:pPr>
            <a:r>
              <a:rPr lang="en-US" sz="4400"/>
              <a:t>Student </a:t>
            </a:r>
            <a:br>
              <a:rPr lang="en-US" sz="4400"/>
            </a:br>
            <a:r>
              <a:rPr lang="en-US" sz="4400"/>
              <a:t>Learning Environment</a:t>
            </a:r>
            <a:endParaRPr/>
          </a:p>
        </p:txBody>
      </p:sp>
      <p:sp>
        <p:nvSpPr>
          <p:cNvPr id="360" name="Google Shape;360;p7"/>
          <p:cNvSpPr txBox="1">
            <a:spLocks noGrp="1"/>
          </p:cNvSpPr>
          <p:nvPr>
            <p:ph type="subTitle" idx="1"/>
          </p:nvPr>
        </p:nvSpPr>
        <p:spPr>
          <a:xfrm>
            <a:off x="3047999" y="4670246"/>
            <a:ext cx="5367215" cy="9144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2200"/>
              <a:buNone/>
            </a:pPr>
            <a:r>
              <a:rPr lang="en-US"/>
              <a:t>Measures of Progress</a:t>
            </a:r>
            <a:endParaRPr/>
          </a:p>
        </p:txBody>
      </p:sp>
      <p:pic>
        <p:nvPicPr>
          <p:cNvPr id="361" name="Google Shape;361;p7"/>
          <p:cNvPicPr preferRelativeResize="0"/>
          <p:nvPr/>
        </p:nvPicPr>
        <p:blipFill rotWithShape="1">
          <a:blip r:embed="rId3">
            <a:alphaModFix/>
          </a:blip>
          <a:srcRect/>
          <a:stretch/>
        </p:blipFill>
        <p:spPr>
          <a:xfrm>
            <a:off x="304800" y="2438400"/>
            <a:ext cx="2743200" cy="27432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55"/>
        <p:cNvGrpSpPr/>
        <p:nvPr/>
      </p:nvGrpSpPr>
      <p:grpSpPr>
        <a:xfrm>
          <a:off x="0" y="0"/>
          <a:ext cx="0" cy="0"/>
          <a:chOff x="0" y="0"/>
          <a:chExt cx="0" cy="0"/>
        </a:xfrm>
      </p:grpSpPr>
      <p:sp>
        <p:nvSpPr>
          <p:cNvPr id="556" name="Google Shape;556;p34"/>
          <p:cNvSpPr txBox="1">
            <a:spLocks noGrp="1"/>
          </p:cNvSpPr>
          <p:nvPr>
            <p:ph type="title"/>
          </p:nvPr>
        </p:nvSpPr>
        <p:spPr>
          <a:xfrm>
            <a:off x="228600" y="1600201"/>
            <a:ext cx="2947482" cy="38862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FFFFFF"/>
              </a:buClr>
              <a:buSzPts val="3600"/>
              <a:buFont typeface="Georgia"/>
              <a:buNone/>
            </a:pPr>
            <a:r>
              <a:rPr lang="en-US" b="1"/>
              <a:t>Program of Study Highlights</a:t>
            </a:r>
            <a:endParaRPr/>
          </a:p>
        </p:txBody>
      </p:sp>
      <p:sp>
        <p:nvSpPr>
          <p:cNvPr id="557" name="Google Shape;557;p34"/>
          <p:cNvSpPr txBox="1">
            <a:spLocks noGrp="1"/>
          </p:cNvSpPr>
          <p:nvPr>
            <p:ph type="body" idx="1"/>
          </p:nvPr>
        </p:nvSpPr>
        <p:spPr>
          <a:xfrm>
            <a:off x="3869268" y="864108"/>
            <a:ext cx="7315200" cy="5120640"/>
          </a:xfrm>
          <a:prstGeom prst="rect">
            <a:avLst/>
          </a:prstGeom>
          <a:noFill/>
          <a:ln>
            <a:noFill/>
          </a:ln>
        </p:spPr>
        <p:txBody>
          <a:bodyPr spcFirstLastPara="1" wrap="square" lIns="91425" tIns="45700" rIns="91425" bIns="45700" anchor="ctr" anchorCtr="0">
            <a:normAutofit/>
          </a:bodyPr>
          <a:lstStyle/>
          <a:p>
            <a:pPr marL="182880" lvl="0" indent="-182880" algn="l" rtl="0">
              <a:lnSpc>
                <a:spcPct val="90000"/>
              </a:lnSpc>
              <a:spcBef>
                <a:spcPts val="0"/>
              </a:spcBef>
              <a:spcAft>
                <a:spcPts val="0"/>
              </a:spcAft>
              <a:buSzPts val="2000"/>
              <a:buChar char="●"/>
            </a:pPr>
            <a:r>
              <a:rPr lang="en-US" dirty="0"/>
              <a:t>The Early Childhood Program is child-centered and developmentally appropriate, with an emphasis on skill-development through play. Recognized as a Middle States Program of Distinction.</a:t>
            </a:r>
            <a:endParaRPr dirty="0"/>
          </a:p>
          <a:p>
            <a:pPr marL="182880" lvl="0" indent="-182880" algn="l" rtl="0">
              <a:lnSpc>
                <a:spcPct val="90000"/>
              </a:lnSpc>
              <a:spcBef>
                <a:spcPts val="1200"/>
              </a:spcBef>
              <a:spcAft>
                <a:spcPts val="0"/>
              </a:spcAft>
              <a:buSzPts val="2000"/>
              <a:buChar char="●"/>
            </a:pPr>
            <a:r>
              <a:rPr lang="en-US" dirty="0"/>
              <a:t>Common Core Standards inform the elementary language arts and mathematics curricula, while the school enrichment model informs the elementary methodology. Students work on projects to apply learned skills and produce authentic products.</a:t>
            </a:r>
            <a:endParaRPr dirty="0"/>
          </a:p>
          <a:p>
            <a:pPr marL="182880" lvl="0" indent="-182880" algn="l" rtl="0">
              <a:lnSpc>
                <a:spcPct val="90000"/>
              </a:lnSpc>
              <a:spcBef>
                <a:spcPts val="1200"/>
              </a:spcBef>
              <a:spcAft>
                <a:spcPts val="0"/>
              </a:spcAft>
              <a:buSzPts val="2000"/>
              <a:buChar char="●"/>
            </a:pPr>
            <a:r>
              <a:rPr lang="en-US" dirty="0"/>
              <a:t>School-wide content and instruction were re-aligned to rigorous standards, fomenting 21</a:t>
            </a:r>
            <a:r>
              <a:rPr lang="en-US" baseline="30000" dirty="0"/>
              <a:t>st</a:t>
            </a:r>
            <a:r>
              <a:rPr lang="en-US" dirty="0"/>
              <a:t> century learning skills: critical thinking, collaboration, communication and creativity.</a:t>
            </a:r>
            <a:endParaRPr dirty="0"/>
          </a:p>
          <a:p>
            <a:pPr marL="182880" lvl="0" indent="-182880" algn="l" rtl="0">
              <a:lnSpc>
                <a:spcPct val="90000"/>
              </a:lnSpc>
              <a:spcBef>
                <a:spcPts val="1200"/>
              </a:spcBef>
              <a:spcAft>
                <a:spcPts val="0"/>
              </a:spcAft>
              <a:buSzPts val="2000"/>
              <a:buChar char="●"/>
            </a:pPr>
            <a:r>
              <a:rPr lang="en-US" dirty="0"/>
              <a:t>The elective program begins in eighth grade, with classes in the Arts, Music, Computer Science and Foreign Languages.</a:t>
            </a:r>
            <a:endParaRPr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5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5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5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62"/>
        <p:cNvGrpSpPr/>
        <p:nvPr/>
      </p:nvGrpSpPr>
      <p:grpSpPr>
        <a:xfrm>
          <a:off x="0" y="0"/>
          <a:ext cx="0" cy="0"/>
          <a:chOff x="0" y="0"/>
          <a:chExt cx="0" cy="0"/>
        </a:xfrm>
      </p:grpSpPr>
      <p:sp>
        <p:nvSpPr>
          <p:cNvPr id="563" name="Google Shape;563;p35"/>
          <p:cNvSpPr txBox="1">
            <a:spLocks noGrp="1"/>
          </p:cNvSpPr>
          <p:nvPr>
            <p:ph type="title"/>
          </p:nvPr>
        </p:nvSpPr>
        <p:spPr>
          <a:xfrm>
            <a:off x="278859" y="1600201"/>
            <a:ext cx="2947482" cy="37338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FFFFFF"/>
              </a:buClr>
              <a:buSzPts val="3600"/>
              <a:buFont typeface="Georgia"/>
              <a:buNone/>
            </a:pPr>
            <a:r>
              <a:rPr lang="en-US" b="1"/>
              <a:t>Program of Study Highlights</a:t>
            </a:r>
            <a:endParaRPr/>
          </a:p>
        </p:txBody>
      </p:sp>
      <p:sp>
        <p:nvSpPr>
          <p:cNvPr id="564" name="Google Shape;564;p35"/>
          <p:cNvSpPr txBox="1">
            <a:spLocks noGrp="1"/>
          </p:cNvSpPr>
          <p:nvPr>
            <p:ph type="body" idx="1"/>
          </p:nvPr>
        </p:nvSpPr>
        <p:spPr>
          <a:xfrm>
            <a:off x="3869268" y="838200"/>
            <a:ext cx="7315200" cy="5146548"/>
          </a:xfrm>
          <a:prstGeom prst="rect">
            <a:avLst/>
          </a:prstGeom>
          <a:noFill/>
          <a:ln>
            <a:noFill/>
          </a:ln>
        </p:spPr>
        <p:txBody>
          <a:bodyPr spcFirstLastPara="1" wrap="square" lIns="91425" tIns="45700" rIns="91425" bIns="45700" anchor="ctr" anchorCtr="0">
            <a:noAutofit/>
          </a:bodyPr>
          <a:lstStyle/>
          <a:p>
            <a:pPr marL="182880" lvl="0" indent="-182880" algn="l" rtl="0">
              <a:lnSpc>
                <a:spcPct val="90000"/>
              </a:lnSpc>
              <a:spcBef>
                <a:spcPts val="0"/>
              </a:spcBef>
              <a:spcAft>
                <a:spcPts val="0"/>
              </a:spcAft>
              <a:buSzPts val="2000"/>
              <a:buChar char="●"/>
            </a:pPr>
            <a:r>
              <a:rPr lang="en-US" dirty="0"/>
              <a:t>Our Music and Performing Arts curricula begin in the Early Childhood Program and continue as required components up to 7</a:t>
            </a:r>
            <a:r>
              <a:rPr lang="en-US" baseline="30000" dirty="0"/>
              <a:t>th</a:t>
            </a:r>
            <a:r>
              <a:rPr lang="en-US" dirty="0"/>
              <a:t> grade. Beginning in eighth grade, electives are offered in Music Theory, Band and Drama.</a:t>
            </a:r>
            <a:endParaRPr dirty="0"/>
          </a:p>
          <a:p>
            <a:pPr marL="182880" lvl="0" indent="-182880" algn="l" rtl="0">
              <a:lnSpc>
                <a:spcPct val="90000"/>
              </a:lnSpc>
              <a:spcBef>
                <a:spcPts val="1200"/>
              </a:spcBef>
              <a:spcAft>
                <a:spcPts val="0"/>
              </a:spcAft>
              <a:buSzPts val="2000"/>
              <a:buChar char="●"/>
            </a:pPr>
            <a:r>
              <a:rPr lang="en-US" dirty="0"/>
              <a:t>The Visual Arts curriculum begins in the Early Childhood Program. Electives are offered beginning in eighth grade and culminate with the prestigious AP Studio Art class.</a:t>
            </a:r>
            <a:endParaRPr dirty="0"/>
          </a:p>
          <a:p>
            <a:pPr marL="182880" lvl="0" indent="-182880" algn="l" rtl="0">
              <a:lnSpc>
                <a:spcPct val="90000"/>
              </a:lnSpc>
              <a:spcBef>
                <a:spcPts val="1200"/>
              </a:spcBef>
              <a:spcAft>
                <a:spcPts val="0"/>
              </a:spcAft>
              <a:buSzPts val="2000"/>
              <a:buChar char="●"/>
            </a:pPr>
            <a:r>
              <a:rPr lang="en-US" dirty="0"/>
              <a:t>The high school program offered  AP classes during academic year 2019-2020.</a:t>
            </a:r>
            <a:endParaRPr dirty="0"/>
          </a:p>
          <a:p>
            <a:pPr marL="182880" lvl="0" indent="-182880" algn="l" rtl="0">
              <a:lnSpc>
                <a:spcPct val="90000"/>
              </a:lnSpc>
              <a:spcBef>
                <a:spcPts val="1200"/>
              </a:spcBef>
              <a:spcAft>
                <a:spcPts val="0"/>
              </a:spcAft>
              <a:buSzPts val="2000"/>
              <a:buChar char="●"/>
            </a:pPr>
            <a:r>
              <a:rPr lang="en-US" dirty="0"/>
              <a:t>Honors and Advanced classes offer additional challenge to students with consistently outstanding performance in specific content areas.</a:t>
            </a:r>
            <a:endParaRPr dirty="0"/>
          </a:p>
          <a:p>
            <a:pPr marL="182880" lvl="0" indent="-182880" algn="l" rtl="0">
              <a:lnSpc>
                <a:spcPct val="90000"/>
              </a:lnSpc>
              <a:spcBef>
                <a:spcPts val="1200"/>
              </a:spcBef>
              <a:spcAft>
                <a:spcPts val="0"/>
              </a:spcAft>
              <a:buSzPts val="2000"/>
              <a:buChar char="●"/>
            </a:pPr>
            <a:r>
              <a:rPr lang="en-US" dirty="0"/>
              <a:t>Our college counseling program guides high school students in choosing the most appropriate path for success in high school and during the college admissions process. </a:t>
            </a:r>
            <a:endParaRPr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6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6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6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6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6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rame">
  <a:themeElements>
    <a:clrScheme name="Custom 2">
      <a:dk1>
        <a:srgbClr val="231F20"/>
      </a:dk1>
      <a:lt1>
        <a:srgbClr val="FFFFFF"/>
      </a:lt1>
      <a:dk2>
        <a:srgbClr val="455F51"/>
      </a:dk2>
      <a:lt2>
        <a:srgbClr val="CFDFC8"/>
      </a:lt2>
      <a:accent1>
        <a:srgbClr val="13503B"/>
      </a:accent1>
      <a:accent2>
        <a:srgbClr val="86A795"/>
      </a:accent2>
      <a:accent3>
        <a:srgbClr val="AEC4B8"/>
      </a:accent3>
      <a:accent4>
        <a:srgbClr val="D6E1DB"/>
      </a:accent4>
      <a:accent5>
        <a:srgbClr val="F2F2F2"/>
      </a:accent5>
      <a:accent6>
        <a:srgbClr val="CFDFC8"/>
      </a:accent6>
      <a:hlink>
        <a:srgbClr val="CFDFC8"/>
      </a:hlink>
      <a:folHlink>
        <a:srgbClr val="BA690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acet">
  <a:themeElements>
    <a:clrScheme name="SJS Brand">
      <a:dk1>
        <a:srgbClr val="000000"/>
      </a:dk1>
      <a:lt1>
        <a:srgbClr val="FFFFFF"/>
      </a:lt1>
      <a:dk2>
        <a:srgbClr val="2C3C43"/>
      </a:dk2>
      <a:lt2>
        <a:srgbClr val="EBEBEB"/>
      </a:lt2>
      <a:accent1>
        <a:srgbClr val="CFDFC8"/>
      </a:accent1>
      <a:accent2>
        <a:srgbClr val="13503B"/>
      </a:accent2>
      <a:accent3>
        <a:srgbClr val="CFDFC8"/>
      </a:accent3>
      <a:accent4>
        <a:srgbClr val="13503B"/>
      </a:accent4>
      <a:accent5>
        <a:srgbClr val="231F20"/>
      </a:accent5>
      <a:accent6>
        <a:srgbClr val="FFFFFF"/>
      </a:accent6>
      <a:hlink>
        <a:srgbClr val="13503B"/>
      </a:hlink>
      <a:folHlink>
        <a:srgbClr val="CFDFC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1358</TotalTime>
  <Words>3589</Words>
  <Application>Microsoft Office PowerPoint</Application>
  <PresentationFormat>Widescreen</PresentationFormat>
  <Paragraphs>578</Paragraphs>
  <Slides>64</Slides>
  <Notes>57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64</vt:i4>
      </vt:variant>
    </vt:vector>
  </HeadingPairs>
  <TitlesOfParts>
    <vt:vector size="73" baseType="lpstr">
      <vt:lpstr>Arial</vt:lpstr>
      <vt:lpstr>Calibri</vt:lpstr>
      <vt:lpstr>Georgia</vt:lpstr>
      <vt:lpstr>Noto Sans Symbols</vt:lpstr>
      <vt:lpstr>Trebuchet MS</vt:lpstr>
      <vt:lpstr>Verdana</vt:lpstr>
      <vt:lpstr>Wingdings</vt:lpstr>
      <vt:lpstr>Frame</vt:lpstr>
      <vt:lpstr>Facet</vt:lpstr>
      <vt:lpstr>Measures of Progress</vt:lpstr>
      <vt:lpstr> Mission</vt:lpstr>
      <vt:lpstr>PowerPoint Presentation</vt:lpstr>
      <vt:lpstr>PowerPoint Presentation</vt:lpstr>
      <vt:lpstr>Strategic Accomplishments 2019-202o</vt:lpstr>
      <vt:lpstr>PowerPoint Presentation</vt:lpstr>
      <vt:lpstr>Student  Learning Environment</vt:lpstr>
      <vt:lpstr>Program of Study Highlights</vt:lpstr>
      <vt:lpstr>Program of Study Highlights</vt:lpstr>
      <vt:lpstr>Student Performance</vt:lpstr>
      <vt:lpstr>PowerPoint Presentation</vt:lpstr>
      <vt:lpstr>Early Childhood Achievement</vt:lpstr>
      <vt:lpstr>CTP Standardized Tests</vt:lpstr>
      <vt:lpstr>Adapting to Circumstances</vt:lpstr>
      <vt:lpstr>Secondary School Academic Performance:  PSAT, AP and SAT Scores</vt:lpstr>
      <vt:lpstr>PowerPoint Presentation</vt:lpstr>
      <vt:lpstr>Two-Year Comparison11th Grade PSAT</vt:lpstr>
      <vt:lpstr>Advanced Placement </vt:lpstr>
      <vt:lpstr>PowerPoint Presentation</vt:lpstr>
      <vt:lpstr>Advanced Placement Analysis</vt:lpstr>
      <vt:lpstr>PowerPoint Presentation</vt:lpstr>
      <vt:lpstr>Two-year  SAT Comparative Data</vt:lpstr>
      <vt:lpstr>College Acceptances</vt:lpstr>
      <vt:lpstr>Class of 2020</vt:lpstr>
      <vt:lpstr>Parent Surveys</vt:lpstr>
      <vt:lpstr>PowerPoint Presentation</vt:lpstr>
      <vt:lpstr>Professional Development and Employee Engagement</vt:lpstr>
      <vt:lpstr>Professional Learning Communities</vt:lpstr>
      <vt:lpstr>PowerPoint Presentation</vt:lpstr>
      <vt:lpstr>Professional Development Hours and Budget</vt:lpstr>
      <vt:lpstr>Professional Development Activities 2019-2020</vt:lpstr>
      <vt:lpstr>Participation, 2019-2020</vt:lpstr>
      <vt:lpstr>Professional Development Budget, 2019-2020</vt:lpstr>
      <vt:lpstr>Faculty Satisfaction Survey</vt:lpstr>
      <vt:lpstr>PowerPoint Presentation</vt:lpstr>
      <vt:lpstr>Extra-Curricular, Arts and Athletic Participation</vt:lpstr>
      <vt:lpstr>PowerPoint Presentation</vt:lpstr>
      <vt:lpstr>80% of secondary school  students participate in our Arts Program</vt:lpstr>
      <vt:lpstr>PowerPoint Presentation</vt:lpstr>
      <vt:lpstr>Scholarships</vt:lpstr>
      <vt:lpstr>We reached our scholarship goal in 2019-2020.</vt:lpstr>
      <vt:lpstr>Communication</vt:lpstr>
      <vt:lpstr>Weekly Hurricane Breeze for THE HURRICANE BREEZE NEWSLETTERthe 2019-2020 School Year</vt:lpstr>
      <vt:lpstr>Technology as Vehicle to Improved Communication</vt:lpstr>
      <vt:lpstr>An increase of 40% in Facebook Followers  An increase of 41% in Instagram Followers </vt:lpstr>
      <vt:lpstr>Parent Volunteers and Parent Participation Rates</vt:lpstr>
      <vt:lpstr>Total Volunteers 2019-2020:  </vt:lpstr>
      <vt:lpstr>  Alumni Participation</vt:lpstr>
      <vt:lpstr>PowerPoint Presentation</vt:lpstr>
      <vt:lpstr>Information Resources and Technology Innovation</vt:lpstr>
      <vt:lpstr>Resources and Innovation</vt:lpstr>
      <vt:lpstr>Our Campus Will Once Again House the Magic</vt:lpstr>
      <vt:lpstr>Facilities and Infrastructure Improvements</vt:lpstr>
      <vt:lpstr>Finance</vt:lpstr>
      <vt:lpstr>Ensure funding for our strategic priorities: strategic financial planning Prioritizing debt reduction Increasing non-tuition revenue Annual Giving: Supporting specific programs and capital improvements</vt:lpstr>
      <vt:lpstr>PowerPoint Presentation</vt:lpstr>
      <vt:lpstr>Faculty Increases</vt:lpstr>
      <vt:lpstr>Cost of Faculty Increases  Total YTD Cost: $616,842</vt:lpstr>
      <vt:lpstr>LEAD Collaborative  Strategy to Action </vt:lpstr>
      <vt:lpstr>LEAD Collaborative</vt:lpstr>
      <vt:lpstr>PROGRAMMING</vt:lpstr>
      <vt:lpstr>METRICS</vt:lpstr>
      <vt:lpstr>NEW PROGRAMMING</vt:lpstr>
      <vt:lpstr>The WHY for doing this 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Measures of Progress</dc:title>
  <dc:creator>hportela</dc:creator>
  <cp:lastModifiedBy>Lorraine Lago</cp:lastModifiedBy>
  <cp:revision>59</cp:revision>
  <dcterms:created xsi:type="dcterms:W3CDTF">2011-01-26T12:14:03Z</dcterms:created>
  <dcterms:modified xsi:type="dcterms:W3CDTF">2021-02-23T21:17:04Z</dcterms:modified>
</cp:coreProperties>
</file>