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493527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fbdb2ec5f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fbdb2ec5f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04517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fbdb2ec5f7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fbdb2ec5f7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47083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fbdb2ec5f7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fbdb2ec5f7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1947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fbdb2ec5f7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fbdb2ec5f7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79072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Grading at Tumwater</a:t>
            </a:r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body" idx="1"/>
          </p:nvPr>
        </p:nvSpPr>
        <p:spPr>
          <a:xfrm>
            <a:off x="1556550" y="1727100"/>
            <a:ext cx="60528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MYP Rubrics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Four Rubrics in each Subject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8 Point Scale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Summary Judgments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 work within a standard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Aggregation method can vary by teacher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Letter Grade Conversion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311700" y="160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ParentVue/StudentVue</a:t>
            </a:r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1778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Not “How can I get an “A”? 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But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How can I improve in criterion A?</a:t>
            </a:r>
            <a:endParaRPr/>
          </a:p>
        </p:txBody>
      </p:sp>
      <p:pic>
        <p:nvPicPr>
          <p:cNvPr id="75" name="Google Shape;7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12400" y="808051"/>
            <a:ext cx="6736598" cy="4226875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4"/>
          <p:cNvSpPr/>
          <p:nvPr/>
        </p:nvSpPr>
        <p:spPr>
          <a:xfrm>
            <a:off x="7925600" y="949975"/>
            <a:ext cx="977100" cy="572700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4"/>
          <p:cNvSpPr/>
          <p:nvPr/>
        </p:nvSpPr>
        <p:spPr>
          <a:xfrm>
            <a:off x="6989200" y="2456400"/>
            <a:ext cx="610800" cy="352800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84" name="Google Shape;8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250" y="1065200"/>
            <a:ext cx="8683049" cy="381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91" name="Google Shape;9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7175" y="-108575"/>
            <a:ext cx="7369625" cy="5414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On-screen Show (16:9)</PresentationFormat>
  <Paragraphs>13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Roboto</vt:lpstr>
      <vt:lpstr>Material</vt:lpstr>
      <vt:lpstr>Grading at Tumwater</vt:lpstr>
      <vt:lpstr>ParentVue/StudentVue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Grading at Tumwater</dc:title>
  <dc:creator>eva</dc:creator>
  <cp:lastModifiedBy>eva</cp:lastModifiedBy>
  <cp:revision>1</cp:revision>
  <dcterms:modified xsi:type="dcterms:W3CDTF">2021-11-19T23:10:40Z</dcterms:modified>
</cp:coreProperties>
</file>